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5" r:id="rId3"/>
    <p:sldId id="286" r:id="rId4"/>
    <p:sldId id="289" r:id="rId5"/>
    <p:sldId id="287" r:id="rId6"/>
    <p:sldId id="290" r:id="rId7"/>
    <p:sldId id="288" r:id="rId8"/>
    <p:sldId id="292" r:id="rId9"/>
    <p:sldId id="291" r:id="rId10"/>
    <p:sldId id="293" r:id="rId11"/>
    <p:sldId id="294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09DA"/>
    <a:srgbClr val="4E71FF"/>
    <a:srgbClr val="3B060A"/>
    <a:srgbClr val="C9FCFF"/>
    <a:srgbClr val="8DD8FF"/>
    <a:srgbClr val="8A0000"/>
    <a:srgbClr val="FFF287"/>
    <a:srgbClr val="C83F12"/>
    <a:srgbClr val="F15B2A"/>
    <a:srgbClr val="BB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4660"/>
  </p:normalViewPr>
  <p:slideViewPr>
    <p:cSldViewPr snapToGrid="0">
      <p:cViewPr>
        <p:scale>
          <a:sx n="25" d="100"/>
          <a:sy n="25" d="100"/>
        </p:scale>
        <p:origin x="272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1D4A-0ACE-4130-ADD8-3561D37DC040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EEBF5-AE01-44C2-BBFA-D8004547C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9678-08A8-9BD7-55A7-874527BC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57330-FFE4-CB40-23CD-6DF0569FF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BCE1F-6453-671B-8D23-79CAB5855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BAC07-55EE-9872-D89E-D919BAF37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3CDA-2CF0-1397-20DF-1FA7A888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DFFA4-7BF0-1959-06B6-60B7EE68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BE520-9E6C-71F7-ED72-50AF1F0D5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C058E-38F1-39F7-6B64-02FA6C9B4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4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6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D64A-37F8-E1D7-B7C8-066128322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ED2F1-66C9-316B-5601-129F259E1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B23C5-055D-ABDA-1014-F453CEC59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5B4E8-180F-D042-DE13-5B580D44A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0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1F8F-B1BC-EC8F-05B0-014C3BE7E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D1FD2-05EE-05A2-BCF3-6CE1E89F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40985-D698-C40C-9CE6-88F9FB73C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E9820-A23F-471C-4421-9F1DC1D31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05E6-AE21-FCFE-A2C7-7CE1A7B6C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9EDBA-529E-52FA-CB1E-B1A1E91F4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42E48-1296-118E-FA97-8D97647B1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3B29-CD85-3A9E-5F4B-1A1FBC461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4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3767-B52A-FB72-0700-AD07FCCC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06A21-6031-86EF-1F25-9A7682848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07252-78AD-258A-7E6C-9125A71F0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75B5-96BA-33AE-4168-08DE9B4B7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EEBF5-AE01-44C2-BBFA-D8004547C5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1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1432-EBB1-071F-F434-380BE1B9D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C211A-6C0D-281E-7B09-120E98572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5BE4-AF08-E0A9-CDC4-7252F2EC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605BA-38C1-729A-0A34-4D32F80A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84954-1685-ABF0-D082-33B98B37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3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34A1-FF94-D3CA-6A99-59111059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3A018-87AF-B5C0-5124-0EBC3AFFE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2A71-AA03-8D15-DB9A-425122D4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64646-CE01-BD53-99B8-886CC26BB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8FD8-A764-52CD-C59A-748FB915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23E77-E82F-C848-96D1-85DB5E469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0E37B-1EBD-E6A5-7648-81D4FFBE5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32ED0-9BE8-9F2A-47AC-7C3F2D78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C6A07-CBA7-5489-3030-879134D5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4C64-DE91-05C6-87CA-C33585A8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6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4F08-E90E-0D7F-FBF7-686F5584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EBEC-DFBF-5A69-C8C6-51BF363FF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B19D1-3EB3-A45A-BE4E-3E6D0A11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48BE9-5581-F182-C68B-C090A212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26498-0686-C394-8766-8F0492F4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0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2B78-8B07-C581-E050-6AE91852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83168-B157-41CE-82E1-2CA402E6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5F45-79C6-6A51-FD8C-BE395618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2A5B4-5A4C-F01E-D615-7D8B8E87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75F65-F3EA-1862-7E55-C5EBD4AF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4FEC-4DE7-8B4B-6207-108E14AD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884EF-79B6-7ABA-D534-993B62213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78CD5-14AD-5C5A-CC67-3A19FEAE4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2EAD-4A33-D6AB-1707-65939A13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35CC1-5820-D9E4-33BE-7B4B24CD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BBAD6-B1AE-F474-2730-B6B7E2F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7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1A36-D99A-BAEE-9EE9-C5100D91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07406-25AE-CEB8-BB9A-D525BD093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25419-15DD-D519-71CD-630031579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67C5E-7B2D-0480-32F4-E295BBB8C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94757-D422-2460-E8EE-26367E242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C4BBA-03A5-E14A-F8F9-B296317B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6E170-7150-68AB-E2E5-BF87693B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DF817-FF14-1BE4-F141-15630BAA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0851-FF9B-8B8F-E6F9-C8F2B103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7799B-C65E-1730-C00F-2B98BE51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BDAAB-D03C-7E9C-96DB-A6E24254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68531-1AA3-A040-E9F4-AAAAC0EC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2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E8720-04AE-8D99-C7BB-D04C1A17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F6FC8-EED9-1DFB-EC28-96912BC2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9FD68-0324-E6F7-B913-45334636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62D5-BBF9-12F1-CACE-0DEE3690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67FF1-1AC7-054E-A751-12251C060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2949F-0C51-A911-2585-91FAD1EF0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593E2-11AB-A9BF-7826-4ED24620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8DBC4-3148-29F5-472A-8969C485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53020-4F57-2AEC-F3FA-6609AAA4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8901-F277-4367-77B4-46B7D4D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76DB2-E3CB-928E-3DC7-0E808EC4B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680F6-21D9-24AC-B218-34BB7C293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D08B-D52A-C780-9E97-C6A2720A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65FA3-A242-E2E6-A4AD-9132C8E5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ED3A2-91D7-53D7-64BE-55E44174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1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66F29-1387-50E1-7B36-9F49A6CD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271A-8700-692F-6E39-4FB517CC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E046-5E8E-796C-C1B0-AE1BC0F62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3D4C1-6302-4390-95E6-5214814C50B1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CC520-E080-35CD-8FC9-E02EB79C9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E2657-8C78-35DB-13D8-97B8AF992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2A24A-E630-4080-9AC9-9177C1246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409DA">
                <a:lumMod val="100000"/>
              </a:srgbClr>
            </a:gs>
            <a:gs pos="23000">
              <a:srgbClr val="4E71FF"/>
            </a:gs>
            <a:gs pos="69000">
              <a:srgbClr val="8DD8FF"/>
            </a:gs>
            <a:gs pos="97000">
              <a:srgbClr val="C9FCF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EDE58-D4CF-99C3-FDCF-BC5A9F1A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545C5E31-5958-DB65-C61F-10B106CA4FF0}"/>
              </a:ext>
            </a:extLst>
          </p:cNvPr>
          <p:cNvGrpSpPr/>
          <p:nvPr/>
        </p:nvGrpSpPr>
        <p:grpSpPr>
          <a:xfrm>
            <a:off x="1180784" y="1839794"/>
            <a:ext cx="9830430" cy="3455965"/>
            <a:chOff x="876152" y="1648470"/>
            <a:chExt cx="10531136" cy="4177650"/>
          </a:xfrm>
        </p:grpSpPr>
        <p:sp>
          <p:nvSpPr>
            <p:cNvPr id="3079" name="Rectangle: Rounded Corners 3078">
              <a:extLst>
                <a:ext uri="{FF2B5EF4-FFF2-40B4-BE49-F238E27FC236}">
                  <a16:creationId xmlns:a16="http://schemas.microsoft.com/office/drawing/2014/main" id="{D9B4FB90-AA8D-8E34-4683-7303B17A1D0F}"/>
                </a:ext>
              </a:extLst>
            </p:cNvPr>
            <p:cNvSpPr/>
            <p:nvPr/>
          </p:nvSpPr>
          <p:spPr>
            <a:xfrm>
              <a:off x="953316" y="1709874"/>
              <a:ext cx="10397590" cy="4065893"/>
            </a:xfrm>
            <a:prstGeom prst="roundRect">
              <a:avLst>
                <a:gd name="adj" fmla="val 2654"/>
              </a:avLst>
            </a:prstGeom>
            <a:solidFill>
              <a:schemeClr val="bg1">
                <a:alpha val="71000"/>
              </a:schemeClr>
            </a:solidFill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8F0841A4-653D-3103-E7FF-FC466BFB4CF3}"/>
                </a:ext>
              </a:extLst>
            </p:cNvPr>
            <p:cNvSpPr/>
            <p:nvPr/>
          </p:nvSpPr>
          <p:spPr>
            <a:xfrm>
              <a:off x="876152" y="1648470"/>
              <a:ext cx="182880" cy="18288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B721AC06-AC95-70E4-BCF3-F29836B94BB4}"/>
                </a:ext>
              </a:extLst>
            </p:cNvPr>
            <p:cNvSpPr/>
            <p:nvPr/>
          </p:nvSpPr>
          <p:spPr>
            <a:xfrm>
              <a:off x="11224408" y="1648470"/>
              <a:ext cx="182880" cy="18288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BAD2567-F1EB-869D-4791-240E6582914D}"/>
                </a:ext>
              </a:extLst>
            </p:cNvPr>
            <p:cNvSpPr/>
            <p:nvPr/>
          </p:nvSpPr>
          <p:spPr>
            <a:xfrm>
              <a:off x="11224408" y="5642397"/>
              <a:ext cx="182880" cy="18288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20F0EC0A-0503-AE96-28EA-440DF63F0E00}"/>
                </a:ext>
              </a:extLst>
            </p:cNvPr>
            <p:cNvSpPr/>
            <p:nvPr/>
          </p:nvSpPr>
          <p:spPr>
            <a:xfrm>
              <a:off x="876152" y="5643240"/>
              <a:ext cx="182880" cy="18288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54B89B-E1C3-CC7B-C309-25CF4D0D219F}"/>
              </a:ext>
            </a:extLst>
          </p:cNvPr>
          <p:cNvGrpSpPr/>
          <p:nvPr/>
        </p:nvGrpSpPr>
        <p:grpSpPr>
          <a:xfrm>
            <a:off x="469611" y="145105"/>
            <a:ext cx="1571414" cy="785707"/>
            <a:chOff x="305464" y="195399"/>
            <a:chExt cx="1058232" cy="5475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927545-0795-FA2D-EABF-D487B9031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64" y="195399"/>
              <a:ext cx="547551" cy="547551"/>
            </a:xfrm>
            <a:prstGeom prst="rect">
              <a:avLst/>
            </a:prstGeom>
            <a:noFill/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A64EE53-9334-68EF-93BE-D86941A83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6" y="227052"/>
              <a:ext cx="400140" cy="484243"/>
            </a:xfrm>
            <a:prstGeom prst="rect">
              <a:avLst/>
            </a:prstGeom>
          </p:spPr>
        </p:pic>
      </p:grpSp>
      <p:sp>
        <p:nvSpPr>
          <p:cNvPr id="30" name="Google Shape;1063;p34">
            <a:extLst>
              <a:ext uri="{FF2B5EF4-FFF2-40B4-BE49-F238E27FC236}">
                <a16:creationId xmlns:a16="http://schemas.microsoft.com/office/drawing/2014/main" id="{5A9CE615-D08B-2BA6-6DC4-CAF0141CC3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41025" y="201061"/>
            <a:ext cx="4374793" cy="336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060A"/>
                </a:solidFill>
                <a:latin typeface="Fz Poppins SemBd" pitchFamily="2" charset="0"/>
                <a:cs typeface="Fz Poppins SemBd" pitchFamily="2" charset="0"/>
              </a:rPr>
              <a:t>TRƯỜNG ĐẠI HỌC TRÀ VINH</a:t>
            </a:r>
            <a:endParaRPr sz="2000" dirty="0">
              <a:solidFill>
                <a:srgbClr val="3B060A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31" name="Google Shape;1063;p34">
            <a:extLst>
              <a:ext uri="{FF2B5EF4-FFF2-40B4-BE49-F238E27FC236}">
                <a16:creationId xmlns:a16="http://schemas.microsoft.com/office/drawing/2014/main" id="{AE75F89B-285F-4F37-C645-F2AFB9A18B63}"/>
              </a:ext>
            </a:extLst>
          </p:cNvPr>
          <p:cNvSpPr txBox="1">
            <a:spLocks/>
          </p:cNvSpPr>
          <p:nvPr/>
        </p:nvSpPr>
        <p:spPr>
          <a:xfrm>
            <a:off x="2041025" y="503058"/>
            <a:ext cx="4614418" cy="42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7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>
                <a:solidFill>
                  <a:srgbClr val="3B060A"/>
                </a:solidFill>
                <a:latin typeface="Fz Poppins SemBd" pitchFamily="2" charset="0"/>
                <a:cs typeface="Fz Poppins SemBd" pitchFamily="2" charset="0"/>
              </a:rPr>
              <a:t>TRƯỜNG KỸ THUẬT &amp; CÔNG NGHỆ	</a:t>
            </a:r>
            <a:endParaRPr lang="vi-VN" sz="2000" dirty="0">
              <a:solidFill>
                <a:srgbClr val="3B060A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81701CD0-6B1E-6D58-A2A8-DA6D75339B0B}"/>
              </a:ext>
            </a:extLst>
          </p:cNvPr>
          <p:cNvSpPr txBox="1"/>
          <p:nvPr/>
        </p:nvSpPr>
        <p:spPr>
          <a:xfrm>
            <a:off x="7529246" y="190525"/>
            <a:ext cx="41931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500" b="1" dirty="0">
                <a:solidFill>
                  <a:srgbClr val="3B060A"/>
                </a:solidFill>
                <a:latin typeface="Fz Poppins ExtBd" pitchFamily="2" charset="0"/>
                <a:cs typeface="Fz Poppins ExtBd" pitchFamily="2" charset="0"/>
              </a:rPr>
              <a:t>KHOÁ LUẬN TỐT NGHIỆP KHOÁ 2021</a:t>
            </a:r>
            <a:endParaRPr lang="en-US" sz="2500" dirty="0">
              <a:solidFill>
                <a:srgbClr val="3B060A"/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E679358D-3D59-F845-5263-9B9EFDDA3708}"/>
              </a:ext>
            </a:extLst>
          </p:cNvPr>
          <p:cNvSpPr txBox="1"/>
          <p:nvPr/>
        </p:nvSpPr>
        <p:spPr>
          <a:xfrm>
            <a:off x="5414592" y="1232820"/>
            <a:ext cx="13628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solidFill>
                  <a:srgbClr val="002060"/>
                </a:solidFill>
                <a:latin typeface="Fz Poppins ExtBd" pitchFamily="2" charset="0"/>
                <a:cs typeface="Fz Poppins ExtBd" pitchFamily="2" charset="0"/>
              </a:rPr>
              <a:t>Đề</a:t>
            </a:r>
            <a:r>
              <a:rPr lang="en-US" sz="3000" b="1" dirty="0">
                <a:solidFill>
                  <a:srgbClr val="002060"/>
                </a:solidFill>
                <a:latin typeface="Fz Poppins ExtBd" pitchFamily="2" charset="0"/>
                <a:cs typeface="Fz Poppins ExtBd" pitchFamily="2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Fz Poppins ExtBd" pitchFamily="2" charset="0"/>
                <a:cs typeface="Fz Poppins ExtBd" pitchFamily="2" charset="0"/>
              </a:rPr>
              <a:t>tài</a:t>
            </a: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0C5C5B40-E7F8-C7F3-CBE6-94B8E5CC37C8}"/>
              </a:ext>
            </a:extLst>
          </p:cNvPr>
          <p:cNvSpPr txBox="1"/>
          <p:nvPr/>
        </p:nvSpPr>
        <p:spPr>
          <a:xfrm>
            <a:off x="1349581" y="2367449"/>
            <a:ext cx="96050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Fz Poppins ExtBd" charset="0"/>
              </a:rPr>
              <a:t>XÂY DỰNG HỆ THỐNG </a:t>
            </a:r>
            <a:r>
              <a:rPr lang="en-US" sz="4000" b="1" dirty="0">
                <a:solidFill>
                  <a:srgbClr val="5409D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Fz Poppins ExtBd" charset="0"/>
              </a:rPr>
              <a:t>QUẢN LÝ </a:t>
            </a:r>
          </a:p>
          <a:p>
            <a:pPr algn="ctr"/>
            <a:r>
              <a:rPr lang="en-US" sz="4000" b="1" dirty="0">
                <a:solidFill>
                  <a:srgbClr val="5409D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Fz Poppins ExtBd" charset="0"/>
              </a:rPr>
              <a:t>THIẾT BỊ VÀ QUÀ TẶNG</a:t>
            </a:r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Fz Poppins ExtBd" charset="0"/>
              </a:rPr>
              <a:t> CHO </a:t>
            </a:r>
          </a:p>
          <a:p>
            <a:pPr algn="ctr"/>
            <a:r>
              <a:rPr lang="en-US" sz="4000" b="1" dirty="0">
                <a:latin typeface="Segoe UI Black" panose="020B0A02040204020203" pitchFamily="34" charset="0"/>
                <a:ea typeface="Segoe UI Black" panose="020B0A02040204020203" pitchFamily="34" charset="0"/>
                <a:cs typeface="Fz Poppins ExtBd" charset="0"/>
              </a:rPr>
              <a:t>TRUNG TÂM NN-TH VICTORY</a:t>
            </a:r>
          </a:p>
        </p:txBody>
      </p: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904EE407-3F9F-8003-E1D4-243F6370C8F4}"/>
              </a:ext>
            </a:extLst>
          </p:cNvPr>
          <p:cNvGrpSpPr/>
          <p:nvPr/>
        </p:nvGrpSpPr>
        <p:grpSpPr>
          <a:xfrm>
            <a:off x="416508" y="5625180"/>
            <a:ext cx="8970560" cy="982653"/>
            <a:chOff x="528234" y="3617720"/>
            <a:chExt cx="8970560" cy="704463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7C314012-CF1D-F688-924C-F9F25D67F5B0}"/>
                </a:ext>
              </a:extLst>
            </p:cNvPr>
            <p:cNvGrpSpPr/>
            <p:nvPr/>
          </p:nvGrpSpPr>
          <p:grpSpPr>
            <a:xfrm>
              <a:off x="528234" y="3617720"/>
              <a:ext cx="4779552" cy="314400"/>
              <a:chOff x="443523" y="3735957"/>
              <a:chExt cx="4779552" cy="314400"/>
            </a:xfrm>
          </p:grpSpPr>
          <p:sp>
            <p:nvSpPr>
              <p:cNvPr id="3091" name="Google Shape;1063;p34">
                <a:extLst>
                  <a:ext uri="{FF2B5EF4-FFF2-40B4-BE49-F238E27FC236}">
                    <a16:creationId xmlns:a16="http://schemas.microsoft.com/office/drawing/2014/main" id="{32506E00-FB58-EE33-35CB-5833C8E7B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844" y="3735957"/>
                <a:ext cx="4505231" cy="3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70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9pPr>
              </a:lstStyle>
              <a:p>
                <a:r>
                  <a:rPr lang="en-US" sz="2500" b="0" dirty="0">
                    <a:solidFill>
                      <a:schemeClr val="tx1"/>
                    </a:solidFill>
                    <a:latin typeface="Fz Poppins Med" pitchFamily="2" charset="0"/>
                    <a:cs typeface="Fz Poppins Med" pitchFamily="2" charset="0"/>
                  </a:rPr>
                  <a:t>GVHD: </a:t>
                </a:r>
                <a:r>
                  <a:rPr lang="en-US" sz="2500" b="0" dirty="0" err="1">
                    <a:solidFill>
                      <a:schemeClr val="tx1"/>
                    </a:solidFill>
                    <a:latin typeface="Fz Poppins Med" pitchFamily="2" charset="0"/>
                    <a:cs typeface="Fz Poppins Med" pitchFamily="2" charset="0"/>
                  </a:rPr>
                  <a:t>ThS</a:t>
                </a:r>
                <a:r>
                  <a:rPr lang="en-US" sz="2500" b="0" dirty="0">
                    <a:solidFill>
                      <a:schemeClr val="tx1"/>
                    </a:solidFill>
                    <a:latin typeface="Fz Poppins Med" pitchFamily="2" charset="0"/>
                    <a:cs typeface="Fz Poppins Med" pitchFamily="2" charset="0"/>
                  </a:rPr>
                  <a:t>. Nhan Minh Phúc</a:t>
                </a:r>
                <a:endParaRPr lang="vi-VN" sz="2500" b="0" dirty="0">
                  <a:solidFill>
                    <a:schemeClr val="tx1"/>
                  </a:solidFill>
                  <a:latin typeface="Fz Poppins SemBd" pitchFamily="2" charset="0"/>
                  <a:cs typeface="Fz Poppins Med" pitchFamily="2" charset="0"/>
                </a:endParaRPr>
              </a:p>
            </p:txBody>
          </p:sp>
          <p:sp>
            <p:nvSpPr>
              <p:cNvPr id="3092" name="Isosceles Triangle 3091">
                <a:extLst>
                  <a:ext uri="{FF2B5EF4-FFF2-40B4-BE49-F238E27FC236}">
                    <a16:creationId xmlns:a16="http://schemas.microsoft.com/office/drawing/2014/main" id="{C7E00CC4-DFBB-0086-7357-285963BE06B7}"/>
                  </a:ext>
                </a:extLst>
              </p:cNvPr>
              <p:cNvSpPr/>
              <p:nvPr/>
            </p:nvSpPr>
            <p:spPr>
              <a:xfrm rot="5400000">
                <a:off x="482353" y="3797726"/>
                <a:ext cx="196660" cy="274320"/>
              </a:xfrm>
              <a:prstGeom prst="triangle">
                <a:avLst>
                  <a:gd name="adj" fmla="val 45947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5409DA"/>
                  </a:solidFill>
                </a:endParaRPr>
              </a:p>
            </p:txBody>
          </p:sp>
        </p:grpSp>
        <p:grpSp>
          <p:nvGrpSpPr>
            <p:cNvPr id="3088" name="Group 3087">
              <a:extLst>
                <a:ext uri="{FF2B5EF4-FFF2-40B4-BE49-F238E27FC236}">
                  <a16:creationId xmlns:a16="http://schemas.microsoft.com/office/drawing/2014/main" id="{A6F1777C-8F0F-FB12-D9BE-970828A648F1}"/>
                </a:ext>
              </a:extLst>
            </p:cNvPr>
            <p:cNvGrpSpPr/>
            <p:nvPr/>
          </p:nvGrpSpPr>
          <p:grpSpPr>
            <a:xfrm>
              <a:off x="528235" y="3924325"/>
              <a:ext cx="8970559" cy="397858"/>
              <a:chOff x="443524" y="3421557"/>
              <a:chExt cx="8970559" cy="397858"/>
            </a:xfrm>
          </p:grpSpPr>
          <p:sp>
            <p:nvSpPr>
              <p:cNvPr id="3089" name="Google Shape;1063;p34">
                <a:extLst>
                  <a:ext uri="{FF2B5EF4-FFF2-40B4-BE49-F238E27FC236}">
                    <a16:creationId xmlns:a16="http://schemas.microsoft.com/office/drawing/2014/main" id="{9FF459DD-5A9E-DCCC-C228-2D7FCE95F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845" y="3421557"/>
                <a:ext cx="8696238" cy="397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70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5200"/>
                  <a:buFont typeface="Playfair Display"/>
                  <a:buNone/>
                  <a:defRPr sz="5200" b="1" i="0" u="none" strike="noStrike" cap="none">
                    <a:solidFill>
                      <a:schemeClr val="dk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9pPr>
              </a:lstStyle>
              <a:p>
                <a:r>
                  <a:rPr lang="en-US" sz="2500" b="0" dirty="0">
                    <a:solidFill>
                      <a:schemeClr val="tx1"/>
                    </a:solidFill>
                    <a:latin typeface="Fz Poppins Med" pitchFamily="2" charset="0"/>
                    <a:cs typeface="Fz Poppins Med" pitchFamily="2" charset="0"/>
                  </a:rPr>
                  <a:t>SVTH: Lâm Huệ Trung, </a:t>
                </a:r>
                <a:r>
                  <a:rPr lang="en-US" sz="2500" b="0" dirty="0" err="1">
                    <a:solidFill>
                      <a:schemeClr val="tx1"/>
                    </a:solidFill>
                    <a:latin typeface="Fz Poppins Med" pitchFamily="2" charset="0"/>
                    <a:cs typeface="Fz Poppins Med" pitchFamily="2" charset="0"/>
                  </a:rPr>
                  <a:t>lớp</a:t>
                </a:r>
                <a:r>
                  <a:rPr lang="en-US" sz="2500" b="0" dirty="0">
                    <a:solidFill>
                      <a:schemeClr val="tx1"/>
                    </a:solidFill>
                    <a:latin typeface="Fz Poppins Med" pitchFamily="2" charset="0"/>
                    <a:cs typeface="Fz Poppins Med" pitchFamily="2" charset="0"/>
                  </a:rPr>
                  <a:t> DA21TTC, MSSV - 110121255 </a:t>
                </a:r>
                <a:endParaRPr lang="vi-VN" sz="2500" b="0" dirty="0">
                  <a:solidFill>
                    <a:schemeClr val="tx1"/>
                  </a:solidFill>
                  <a:latin typeface="Fz Poppins SemBd" pitchFamily="2" charset="0"/>
                  <a:cs typeface="Fz Poppins Med" pitchFamily="2" charset="0"/>
                </a:endParaRPr>
              </a:p>
            </p:txBody>
          </p:sp>
          <p:sp>
            <p:nvSpPr>
              <p:cNvPr id="3090" name="Isosceles Triangle 3089">
                <a:extLst>
                  <a:ext uri="{FF2B5EF4-FFF2-40B4-BE49-F238E27FC236}">
                    <a16:creationId xmlns:a16="http://schemas.microsoft.com/office/drawing/2014/main" id="{27A6B607-CBA0-D8F6-6ECF-E2A98FBB25D2}"/>
                  </a:ext>
                </a:extLst>
              </p:cNvPr>
              <p:cNvSpPr/>
              <p:nvPr/>
            </p:nvSpPr>
            <p:spPr>
              <a:xfrm rot="5400000">
                <a:off x="482354" y="3487223"/>
                <a:ext cx="196660" cy="274320"/>
              </a:xfrm>
              <a:prstGeom prst="triangle">
                <a:avLst>
                  <a:gd name="adj" fmla="val 45947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5409DA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035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2A29C-81D7-3F86-F216-1A0649DC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C9CF0EF1-974F-2084-5D9F-259CE29E368A}"/>
              </a:ext>
            </a:extLst>
          </p:cNvPr>
          <p:cNvSpPr txBox="1"/>
          <p:nvPr/>
        </p:nvSpPr>
        <p:spPr>
          <a:xfrm>
            <a:off x="351082" y="211625"/>
            <a:ext cx="3422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CHÍNH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70EEF0F-C7E1-A143-B036-993AC32FCA0E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C13DFA3-A076-D901-90AF-5FA291A807E1}"/>
              </a:ext>
            </a:extLst>
          </p:cNvPr>
          <p:cNvSpPr txBox="1"/>
          <p:nvPr/>
        </p:nvSpPr>
        <p:spPr>
          <a:xfrm>
            <a:off x="3905857" y="340676"/>
            <a:ext cx="3669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F677E81-3A36-2275-1EBC-259CD279252F}"/>
              </a:ext>
            </a:extLst>
          </p:cNvPr>
          <p:cNvCxnSpPr>
            <a:cxnSpLocks/>
          </p:cNvCxnSpPr>
          <p:nvPr/>
        </p:nvCxnSpPr>
        <p:spPr>
          <a:xfrm>
            <a:off x="5721156" y="1226917"/>
            <a:ext cx="0" cy="54632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3EFFA6F6-87E8-5630-50F0-5F00938077BB}"/>
              </a:ext>
            </a:extLst>
          </p:cNvPr>
          <p:cNvSpPr/>
          <p:nvPr/>
        </p:nvSpPr>
        <p:spPr>
          <a:xfrm>
            <a:off x="5535961" y="856528"/>
            <a:ext cx="370389" cy="370389"/>
          </a:xfrm>
          <a:prstGeom prst="ellipse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9D61050-3FE0-93CA-5F68-F7574D5FD401}"/>
              </a:ext>
            </a:extLst>
          </p:cNvPr>
          <p:cNvCxnSpPr/>
          <p:nvPr/>
        </p:nvCxnSpPr>
        <p:spPr>
          <a:xfrm>
            <a:off x="5725016" y="157415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9494A6E-03F3-3329-FF9D-F37A42EFB3D2}"/>
              </a:ext>
            </a:extLst>
          </p:cNvPr>
          <p:cNvCxnSpPr/>
          <p:nvPr/>
        </p:nvCxnSpPr>
        <p:spPr>
          <a:xfrm>
            <a:off x="5726946" y="2765385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8CE5F7C-CC18-34B7-E90D-73E5EBCA4A4B}"/>
              </a:ext>
            </a:extLst>
          </p:cNvPr>
          <p:cNvCxnSpPr/>
          <p:nvPr/>
        </p:nvCxnSpPr>
        <p:spPr>
          <a:xfrm>
            <a:off x="5725015" y="3956613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03451D0-0F52-19E0-5129-738EC3C7067C}"/>
              </a:ext>
            </a:extLst>
          </p:cNvPr>
          <p:cNvCxnSpPr/>
          <p:nvPr/>
        </p:nvCxnSpPr>
        <p:spPr>
          <a:xfrm>
            <a:off x="5723084" y="5147841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855D732-A861-858D-67B9-698562821B30}"/>
              </a:ext>
            </a:extLst>
          </p:cNvPr>
          <p:cNvCxnSpPr/>
          <p:nvPr/>
        </p:nvCxnSpPr>
        <p:spPr>
          <a:xfrm>
            <a:off x="5740445" y="633906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F4039ED-D27E-FA1A-91AE-5D2F49704C3E}"/>
              </a:ext>
            </a:extLst>
          </p:cNvPr>
          <p:cNvCxnSpPr/>
          <p:nvPr/>
        </p:nvCxnSpPr>
        <p:spPr>
          <a:xfrm>
            <a:off x="4710296" y="2169771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4AE5DBE-4261-F7A9-6D3E-1FEAB0ED7CDB}"/>
              </a:ext>
            </a:extLst>
          </p:cNvPr>
          <p:cNvCxnSpPr/>
          <p:nvPr/>
        </p:nvCxnSpPr>
        <p:spPr>
          <a:xfrm>
            <a:off x="4710296" y="336099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40D6DCE-8D9F-0F02-2C9F-0DA8FF6A6CA2}"/>
              </a:ext>
            </a:extLst>
          </p:cNvPr>
          <p:cNvCxnSpPr/>
          <p:nvPr/>
        </p:nvCxnSpPr>
        <p:spPr>
          <a:xfrm>
            <a:off x="4710296" y="455222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4B337D0-BC83-B4CF-39D0-584597BA8719}"/>
              </a:ext>
            </a:extLst>
          </p:cNvPr>
          <p:cNvCxnSpPr/>
          <p:nvPr/>
        </p:nvCxnSpPr>
        <p:spPr>
          <a:xfrm>
            <a:off x="4710296" y="5743455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79EB355-A1A3-AE21-8C87-1E27A6107A7C}"/>
              </a:ext>
            </a:extLst>
          </p:cNvPr>
          <p:cNvSpPr txBox="1"/>
          <p:nvPr/>
        </p:nvSpPr>
        <p:spPr>
          <a:xfrm>
            <a:off x="6746285" y="1250825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DB41534-9AB9-721F-AC21-2DB32058FA15}"/>
              </a:ext>
            </a:extLst>
          </p:cNvPr>
          <p:cNvSpPr txBox="1"/>
          <p:nvPr/>
        </p:nvSpPr>
        <p:spPr>
          <a:xfrm>
            <a:off x="6738575" y="2445057"/>
            <a:ext cx="6287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46302BF-8F5D-DC4E-F84A-5A7E996638F6}"/>
              </a:ext>
            </a:extLst>
          </p:cNvPr>
          <p:cNvSpPr txBox="1"/>
          <p:nvPr/>
        </p:nvSpPr>
        <p:spPr>
          <a:xfrm>
            <a:off x="6746285" y="3650674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94A135A-565D-4376-62EC-FBC91048A5C1}"/>
              </a:ext>
            </a:extLst>
          </p:cNvPr>
          <p:cNvSpPr txBox="1"/>
          <p:nvPr/>
        </p:nvSpPr>
        <p:spPr>
          <a:xfrm>
            <a:off x="6746285" y="4844906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Nhập/duyệt đơn yêu cầu xuất quà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461D4E5-310C-6693-1B7B-0608CC83D960}"/>
              </a:ext>
            </a:extLst>
          </p:cNvPr>
          <p:cNvSpPr txBox="1"/>
          <p:nvPr/>
        </p:nvSpPr>
        <p:spPr>
          <a:xfrm>
            <a:off x="6721096" y="6039138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63BCFC-0FCF-9E4B-2111-1FC70211B642}"/>
              </a:ext>
            </a:extLst>
          </p:cNvPr>
          <p:cNvSpPr txBox="1"/>
          <p:nvPr/>
        </p:nvSpPr>
        <p:spPr>
          <a:xfrm>
            <a:off x="351082" y="1869209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491C01-2F2E-9631-9AC5-3018F99C484E}"/>
              </a:ext>
            </a:extLst>
          </p:cNvPr>
          <p:cNvSpPr txBox="1"/>
          <p:nvPr/>
        </p:nvSpPr>
        <p:spPr>
          <a:xfrm>
            <a:off x="351082" y="309693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C0F0286-6110-E416-79FE-4ECD71FFBBFE}"/>
              </a:ext>
            </a:extLst>
          </p:cNvPr>
          <p:cNvSpPr txBox="1"/>
          <p:nvPr/>
        </p:nvSpPr>
        <p:spPr>
          <a:xfrm>
            <a:off x="351082" y="428932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36303B1-830F-E0F4-69D4-511F80C1C458}"/>
              </a:ext>
            </a:extLst>
          </p:cNvPr>
          <p:cNvSpPr txBox="1"/>
          <p:nvPr/>
        </p:nvSpPr>
        <p:spPr>
          <a:xfrm>
            <a:off x="351082" y="550492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49503-CEFA-36D8-D46E-5B95BF804316}"/>
              </a:ext>
            </a:extLst>
          </p:cNvPr>
          <p:cNvSpPr txBox="1"/>
          <p:nvPr/>
        </p:nvSpPr>
        <p:spPr>
          <a:xfrm>
            <a:off x="13294576" y="462612"/>
            <a:ext cx="3422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CHÍNH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0F169B-B310-685A-5D3D-322076D7C636}"/>
              </a:ext>
            </a:extLst>
          </p:cNvPr>
          <p:cNvSpPr/>
          <p:nvPr/>
        </p:nvSpPr>
        <p:spPr>
          <a:xfrm>
            <a:off x="13164557" y="462612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C6054-51E4-BD2A-3E49-F07B0B3E6B77}"/>
              </a:ext>
            </a:extLst>
          </p:cNvPr>
          <p:cNvSpPr txBox="1"/>
          <p:nvPr/>
        </p:nvSpPr>
        <p:spPr>
          <a:xfrm>
            <a:off x="16914361" y="1332442"/>
            <a:ext cx="3669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F34A18-8229-71AB-282A-ADD34254ED5F}"/>
              </a:ext>
            </a:extLst>
          </p:cNvPr>
          <p:cNvCxnSpPr>
            <a:cxnSpLocks/>
          </p:cNvCxnSpPr>
          <p:nvPr/>
        </p:nvCxnSpPr>
        <p:spPr>
          <a:xfrm>
            <a:off x="18729660" y="2218683"/>
            <a:ext cx="0" cy="432893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6FE02A4-4DD7-AECB-036A-80887902DB0C}"/>
              </a:ext>
            </a:extLst>
          </p:cNvPr>
          <p:cNvSpPr/>
          <p:nvPr/>
        </p:nvSpPr>
        <p:spPr>
          <a:xfrm>
            <a:off x="18544465" y="1848294"/>
            <a:ext cx="370389" cy="370389"/>
          </a:xfrm>
          <a:prstGeom prst="ellipse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B71A9C-F1EA-C531-FFA6-17B3A6131631}"/>
              </a:ext>
            </a:extLst>
          </p:cNvPr>
          <p:cNvCxnSpPr/>
          <p:nvPr/>
        </p:nvCxnSpPr>
        <p:spPr>
          <a:xfrm>
            <a:off x="18733520" y="2748496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CF5236-FB93-CD87-8726-25EB5EF05580}"/>
              </a:ext>
            </a:extLst>
          </p:cNvPr>
          <p:cNvCxnSpPr/>
          <p:nvPr/>
        </p:nvCxnSpPr>
        <p:spPr>
          <a:xfrm>
            <a:off x="18735450" y="5006344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FC6AE3-3390-9A03-8363-1CFD9B572467}"/>
              </a:ext>
            </a:extLst>
          </p:cNvPr>
          <p:cNvCxnSpPr/>
          <p:nvPr/>
        </p:nvCxnSpPr>
        <p:spPr>
          <a:xfrm>
            <a:off x="17718800" y="3877420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E2C3F-D713-A1F5-D963-C356E4191077}"/>
              </a:ext>
            </a:extLst>
          </p:cNvPr>
          <p:cNvCxnSpPr/>
          <p:nvPr/>
        </p:nvCxnSpPr>
        <p:spPr>
          <a:xfrm>
            <a:off x="17718800" y="613526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989EC7-3DF6-A1EC-AA62-CA1BCDC699F2}"/>
              </a:ext>
            </a:extLst>
          </p:cNvPr>
          <p:cNvSpPr txBox="1"/>
          <p:nvPr/>
        </p:nvSpPr>
        <p:spPr>
          <a:xfrm>
            <a:off x="19756124" y="2485667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C3A41-32A4-BFCE-53FA-A6EC4D75BA10}"/>
              </a:ext>
            </a:extLst>
          </p:cNvPr>
          <p:cNvSpPr txBox="1"/>
          <p:nvPr/>
        </p:nvSpPr>
        <p:spPr>
          <a:xfrm>
            <a:off x="19739360" y="4767817"/>
            <a:ext cx="6287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ED8BE-33D2-CD81-5636-B1919F3C9DF4}"/>
              </a:ext>
            </a:extLst>
          </p:cNvPr>
          <p:cNvSpPr txBox="1"/>
          <p:nvPr/>
        </p:nvSpPr>
        <p:spPr>
          <a:xfrm>
            <a:off x="13294576" y="3592593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7C5DC-BBF2-A0C5-F82A-52927C750BBB}"/>
              </a:ext>
            </a:extLst>
          </p:cNvPr>
          <p:cNvSpPr txBox="1"/>
          <p:nvPr/>
        </p:nvSpPr>
        <p:spPr>
          <a:xfrm>
            <a:off x="13294576" y="5862015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DFE470-85E2-6189-118D-0D404A974A54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1395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EDD6-4B15-6704-93A0-5D347A9E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440C59B-217D-8F77-CD09-7C588CDD5882}"/>
              </a:ext>
            </a:extLst>
          </p:cNvPr>
          <p:cNvSpPr txBox="1"/>
          <p:nvPr/>
        </p:nvSpPr>
        <p:spPr>
          <a:xfrm>
            <a:off x="351082" y="211625"/>
            <a:ext cx="3422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CHÍNH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A29F34-A3B4-93F6-D09B-35717A31379A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7FF039-2BD7-C87A-3230-66F214D70B86}"/>
              </a:ext>
            </a:extLst>
          </p:cNvPr>
          <p:cNvSpPr txBox="1"/>
          <p:nvPr/>
        </p:nvSpPr>
        <p:spPr>
          <a:xfrm>
            <a:off x="3970867" y="1081455"/>
            <a:ext cx="3669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21CD90-A19C-640F-14FB-F3F963D6CBAA}"/>
              </a:ext>
            </a:extLst>
          </p:cNvPr>
          <p:cNvCxnSpPr>
            <a:cxnSpLocks/>
          </p:cNvCxnSpPr>
          <p:nvPr/>
        </p:nvCxnSpPr>
        <p:spPr>
          <a:xfrm>
            <a:off x="5786166" y="1967696"/>
            <a:ext cx="0" cy="432893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3D81BDB-F5B1-88AB-FF3A-0C2C5CAA9352}"/>
              </a:ext>
            </a:extLst>
          </p:cNvPr>
          <p:cNvSpPr/>
          <p:nvPr/>
        </p:nvSpPr>
        <p:spPr>
          <a:xfrm>
            <a:off x="5600971" y="1597307"/>
            <a:ext cx="370389" cy="370389"/>
          </a:xfrm>
          <a:prstGeom prst="ellipse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2520312-D032-7A83-6DDA-525618EEA9EB}"/>
              </a:ext>
            </a:extLst>
          </p:cNvPr>
          <p:cNvCxnSpPr/>
          <p:nvPr/>
        </p:nvCxnSpPr>
        <p:spPr>
          <a:xfrm>
            <a:off x="5790026" y="249750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61AE17C-EF6A-E475-5763-2C911C5F498E}"/>
              </a:ext>
            </a:extLst>
          </p:cNvPr>
          <p:cNvCxnSpPr/>
          <p:nvPr/>
        </p:nvCxnSpPr>
        <p:spPr>
          <a:xfrm>
            <a:off x="5791956" y="475535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1F4604-8BA6-6F6D-F48E-41669359A38C}"/>
              </a:ext>
            </a:extLst>
          </p:cNvPr>
          <p:cNvCxnSpPr/>
          <p:nvPr/>
        </p:nvCxnSpPr>
        <p:spPr>
          <a:xfrm>
            <a:off x="4775306" y="3626433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BA2B40-2D92-12F7-303A-BE01CB05DA89}"/>
              </a:ext>
            </a:extLst>
          </p:cNvPr>
          <p:cNvCxnSpPr/>
          <p:nvPr/>
        </p:nvCxnSpPr>
        <p:spPr>
          <a:xfrm>
            <a:off x="4775306" y="5884280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651C3E2-415D-3FD0-9916-BEE096F737CB}"/>
              </a:ext>
            </a:extLst>
          </p:cNvPr>
          <p:cNvSpPr txBox="1"/>
          <p:nvPr/>
        </p:nvSpPr>
        <p:spPr>
          <a:xfrm>
            <a:off x="6812630" y="2234680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D7B4436-079D-7490-7ADC-B8A7275D9EA0}"/>
              </a:ext>
            </a:extLst>
          </p:cNvPr>
          <p:cNvSpPr txBox="1"/>
          <p:nvPr/>
        </p:nvSpPr>
        <p:spPr>
          <a:xfrm>
            <a:off x="6795866" y="4516830"/>
            <a:ext cx="6287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9A5AA83-7499-117B-63AE-2AFB4EF46EF9}"/>
              </a:ext>
            </a:extLst>
          </p:cNvPr>
          <p:cNvSpPr txBox="1"/>
          <p:nvPr/>
        </p:nvSpPr>
        <p:spPr>
          <a:xfrm>
            <a:off x="351082" y="3341606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9F0E433-C3E6-994C-2131-6CF523C328B3}"/>
              </a:ext>
            </a:extLst>
          </p:cNvPr>
          <p:cNvSpPr txBox="1"/>
          <p:nvPr/>
        </p:nvSpPr>
        <p:spPr>
          <a:xfrm>
            <a:off x="351082" y="561102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C6B3C-E54E-D35F-E1A7-4466FED8032B}"/>
              </a:ext>
            </a:extLst>
          </p:cNvPr>
          <p:cNvSpPr txBox="1"/>
          <p:nvPr/>
        </p:nvSpPr>
        <p:spPr>
          <a:xfrm>
            <a:off x="14207091" y="132968"/>
            <a:ext cx="38042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DC601-79C7-5067-9585-250EE835F152}"/>
              </a:ext>
            </a:extLst>
          </p:cNvPr>
          <p:cNvSpPr/>
          <p:nvPr/>
        </p:nvSpPr>
        <p:spPr>
          <a:xfrm>
            <a:off x="14077072" y="132968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5E56B-1A02-4C58-407B-60B6F5359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27670" r="24516" b="27742"/>
          <a:stretch>
            <a:fillRect/>
          </a:stretch>
        </p:blipFill>
        <p:spPr>
          <a:xfrm>
            <a:off x="14077071" y="688679"/>
            <a:ext cx="11532929" cy="57022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A661B0E-6AB6-72E9-07D6-618CD6611CE3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0436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85D01-9747-A4A8-4B6A-CB433957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55B6FB6-755F-74DB-4FFC-9EF674896CC2}"/>
              </a:ext>
            </a:extLst>
          </p:cNvPr>
          <p:cNvSpPr txBox="1"/>
          <p:nvPr/>
        </p:nvSpPr>
        <p:spPr>
          <a:xfrm>
            <a:off x="351082" y="211625"/>
            <a:ext cx="38042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09022F-1CDD-4207-26A0-97F5F579DA31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D7A65-EC85-6D4B-0D7B-ADD513BBD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27670" r="24516" b="27742"/>
          <a:stretch>
            <a:fillRect/>
          </a:stretch>
        </p:blipFill>
        <p:spPr>
          <a:xfrm>
            <a:off x="221062" y="767336"/>
            <a:ext cx="11532929" cy="5702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EBF4D2-59D4-7E91-88E0-F2610D9CD2C9}"/>
              </a:ext>
            </a:extLst>
          </p:cNvPr>
          <p:cNvSpPr txBox="1"/>
          <p:nvPr/>
        </p:nvSpPr>
        <p:spPr>
          <a:xfrm>
            <a:off x="14582897" y="391735"/>
            <a:ext cx="45913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CƠ SỞ DỮ LIỆU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B23B75-834B-FEBB-327C-DF3BA37CC036}"/>
              </a:ext>
            </a:extLst>
          </p:cNvPr>
          <p:cNvSpPr/>
          <p:nvPr/>
        </p:nvSpPr>
        <p:spPr>
          <a:xfrm>
            <a:off x="14452878" y="39173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763E5-BB52-1F5F-6433-FC0E01E1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3" t="25233" r="22984" b="24875"/>
          <a:stretch>
            <a:fillRect/>
          </a:stretch>
        </p:blipFill>
        <p:spPr>
          <a:xfrm>
            <a:off x="15467800" y="1127556"/>
            <a:ext cx="9569666" cy="496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63EA0-3601-A3BB-E373-EDC5F06B2C71}"/>
              </a:ext>
            </a:extLst>
          </p:cNvPr>
          <p:cNvSpPr txBox="1"/>
          <p:nvPr/>
        </p:nvSpPr>
        <p:spPr>
          <a:xfrm>
            <a:off x="14971271" y="997013"/>
            <a:ext cx="459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MongoDB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8" name="Google Shape;1063;p34">
            <a:extLst>
              <a:ext uri="{FF2B5EF4-FFF2-40B4-BE49-F238E27FC236}">
                <a16:creationId xmlns:a16="http://schemas.microsoft.com/office/drawing/2014/main" id="{FEBC45BF-9F0E-FAB2-F709-C194666A940C}"/>
              </a:ext>
            </a:extLst>
          </p:cNvPr>
          <p:cNvSpPr txBox="1">
            <a:spLocks/>
          </p:cNvSpPr>
          <p:nvPr/>
        </p:nvSpPr>
        <p:spPr>
          <a:xfrm>
            <a:off x="14582897" y="6221207"/>
            <a:ext cx="5315649" cy="3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7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endParaRPr lang="vi-VN" sz="1500" b="0" i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7B322A-2484-B602-CD6B-28DE4DBA8257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7960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269C3-9D6E-0F08-07DF-9D29CB83B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3293ED5-3DEF-EA5C-828F-F6F0C2F10E69}"/>
              </a:ext>
            </a:extLst>
          </p:cNvPr>
          <p:cNvSpPr txBox="1"/>
          <p:nvPr/>
        </p:nvSpPr>
        <p:spPr>
          <a:xfrm>
            <a:off x="351082" y="211625"/>
            <a:ext cx="45913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CƠ SỞ DỮ LIỆU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5AB7B4-CB01-6F3B-DDD5-E12C06FF92A5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F450B-E50B-53CE-9AE3-F2A97FF8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3" t="25233" r="22984" b="24875"/>
          <a:stretch>
            <a:fillRect/>
          </a:stretch>
        </p:blipFill>
        <p:spPr>
          <a:xfrm>
            <a:off x="1235985" y="947446"/>
            <a:ext cx="9569666" cy="4963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B97C0E-D80A-958D-87E4-E6AFB1D08E2C}"/>
              </a:ext>
            </a:extLst>
          </p:cNvPr>
          <p:cNvSpPr txBox="1"/>
          <p:nvPr/>
        </p:nvSpPr>
        <p:spPr>
          <a:xfrm>
            <a:off x="739456" y="816903"/>
            <a:ext cx="459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MongoDB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 </a:t>
            </a:r>
            <a:r>
              <a:rPr lang="en-US" sz="20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Google Shape;1063;p34">
            <a:extLst>
              <a:ext uri="{FF2B5EF4-FFF2-40B4-BE49-F238E27FC236}">
                <a16:creationId xmlns:a16="http://schemas.microsoft.com/office/drawing/2014/main" id="{A3153B5C-1075-A762-4197-C2E4A08B0AE9}"/>
              </a:ext>
            </a:extLst>
          </p:cNvPr>
          <p:cNvSpPr txBox="1">
            <a:spLocks/>
          </p:cNvSpPr>
          <p:nvPr/>
        </p:nvSpPr>
        <p:spPr>
          <a:xfrm>
            <a:off x="351082" y="6041097"/>
            <a:ext cx="5315649" cy="38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7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Playfair Display"/>
              <a:buNone/>
              <a:defRPr sz="52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500" b="0" i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endParaRPr lang="vi-VN" sz="1500" b="0" i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C0E2E2-1262-7618-3376-4711E3A61089}"/>
              </a:ext>
            </a:extLst>
          </p:cNvPr>
          <p:cNvGrpSpPr/>
          <p:nvPr/>
        </p:nvGrpSpPr>
        <p:grpSpPr>
          <a:xfrm>
            <a:off x="12966930" y="2538673"/>
            <a:ext cx="1003764" cy="326367"/>
            <a:chOff x="1137552" y="1165447"/>
            <a:chExt cx="1897201" cy="616861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6A566003-DA74-510A-A99B-EFA8B858383C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B173317-1FA6-DC8F-35D6-66BA4AE1552F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C5C00B60-03E7-A863-CBBF-0F2BDC7ED26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7ACEDAF7-64A5-2FD2-BAF2-818D3E30BA7E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43805EC2-28E0-2423-AF77-6BA12D23383C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E3FF1B1F-E0BB-799B-5A9E-6739A341C1F4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35BD81F-0D8E-86CD-D995-A182663BF1F7}"/>
              </a:ext>
            </a:extLst>
          </p:cNvPr>
          <p:cNvSpPr txBox="1"/>
          <p:nvPr/>
        </p:nvSpPr>
        <p:spPr>
          <a:xfrm>
            <a:off x="12835177" y="3040850"/>
            <a:ext cx="5681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 ĐƯỢC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33979-20F0-49EF-B93F-40DEB00839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8" t="3787" r="12925" b="9583"/>
          <a:stretch>
            <a:fillRect/>
          </a:stretch>
        </p:blipFill>
        <p:spPr>
          <a:xfrm>
            <a:off x="15911152" y="1217013"/>
            <a:ext cx="7557240" cy="437348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B02F92C-F777-6CBB-991F-92E399FA16B6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158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74F3-24E4-3DE3-E26F-F4C144BA0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2AEDEA4-260D-7BCA-6CD3-E10C9C832977}"/>
              </a:ext>
            </a:extLst>
          </p:cNvPr>
          <p:cNvGrpSpPr/>
          <p:nvPr/>
        </p:nvGrpSpPr>
        <p:grpSpPr>
          <a:xfrm>
            <a:off x="845269" y="2563919"/>
            <a:ext cx="1003764" cy="326367"/>
            <a:chOff x="1137552" y="1165447"/>
            <a:chExt cx="1897201" cy="616861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428A96D7-06F9-BF80-4121-BB0228F08709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266D3201-2EA4-4CBC-4038-65CF347E8479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07B87FBF-3CF8-E09F-326C-5D02E186DA7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4CBDCBBA-8FD7-BEEE-0E1E-55710C579D46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CBA9DE8E-F0BD-033B-3FBA-0B701C92F1FE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A92189A3-B10F-3A50-0DB4-D7AD6B17B11E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C4B4CDA-4A53-ADB3-37B1-39691165984A}"/>
              </a:ext>
            </a:extLst>
          </p:cNvPr>
          <p:cNvSpPr txBox="1"/>
          <p:nvPr/>
        </p:nvSpPr>
        <p:spPr>
          <a:xfrm>
            <a:off x="713516" y="3066096"/>
            <a:ext cx="5681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</a:t>
            </a:r>
          </a:p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 ĐƯỢC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67A17-4BF8-481C-D31D-DE32134B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8" t="3787" r="12925" b="9583"/>
          <a:stretch>
            <a:fillRect/>
          </a:stretch>
        </p:blipFill>
        <p:spPr>
          <a:xfrm>
            <a:off x="3789491" y="1242259"/>
            <a:ext cx="7557240" cy="437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1D10F-4547-69E1-5E3B-A8FEF0CE92B2}"/>
              </a:ext>
            </a:extLst>
          </p:cNvPr>
          <p:cNvSpPr txBox="1"/>
          <p:nvPr/>
        </p:nvSpPr>
        <p:spPr>
          <a:xfrm>
            <a:off x="14817359" y="497161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EC605-8D2F-1A76-AAAC-3108208BA4AE}"/>
              </a:ext>
            </a:extLst>
          </p:cNvPr>
          <p:cNvSpPr/>
          <p:nvPr/>
        </p:nvSpPr>
        <p:spPr>
          <a:xfrm>
            <a:off x="14687340" y="497161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DFE3C-CB29-A83C-8B51-81E64543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4503" y="1757611"/>
            <a:ext cx="7035548" cy="49560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0BDD2-C3C9-634B-D819-B294B3F78441}"/>
              </a:ext>
            </a:extLst>
          </p:cNvPr>
          <p:cNvSpPr txBox="1"/>
          <p:nvPr/>
        </p:nvSpPr>
        <p:spPr>
          <a:xfrm>
            <a:off x="14817359" y="1205186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B0CEFE-B7C9-ACFC-2BDC-FF56213598C6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9826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0E0D4F-8985-F504-1772-88DD0D5C7F7A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4FBC7D-69FF-997E-1E1D-37A6E3768EC1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00207-7631-3875-E187-DEBCB259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26" y="1472075"/>
            <a:ext cx="7035548" cy="49560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F4FCB-ABC2-0921-4ECE-748E184DD760}"/>
              </a:ext>
            </a:extLst>
          </p:cNvPr>
          <p:cNvSpPr txBox="1"/>
          <p:nvPr/>
        </p:nvSpPr>
        <p:spPr>
          <a:xfrm>
            <a:off x="351082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43EDB-8E4D-AD4C-8CBD-D4188AC21463}"/>
              </a:ext>
            </a:extLst>
          </p:cNvPr>
          <p:cNvSpPr txBox="1"/>
          <p:nvPr/>
        </p:nvSpPr>
        <p:spPr>
          <a:xfrm>
            <a:off x="146766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112B2-CB6C-36F9-EC98-C57E04C13D67}"/>
              </a:ext>
            </a:extLst>
          </p:cNvPr>
          <p:cNvSpPr/>
          <p:nvPr/>
        </p:nvSpPr>
        <p:spPr>
          <a:xfrm>
            <a:off x="145466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7BC6F-99A2-8D3F-8C5E-9576076D3673}"/>
              </a:ext>
            </a:extLst>
          </p:cNvPr>
          <p:cNvSpPr txBox="1"/>
          <p:nvPr/>
        </p:nvSpPr>
        <p:spPr>
          <a:xfrm>
            <a:off x="14676682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7E56E5-82D8-7AAB-42BE-73EC7D87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314" y="1345888"/>
            <a:ext cx="5129686" cy="2668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6FF167-A3A9-E31D-6709-743DEE6FB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1314" y="4126904"/>
            <a:ext cx="5129686" cy="25194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261DE-8755-8869-95C2-C6F8C9C27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3372" y="1690466"/>
            <a:ext cx="6030595" cy="4395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0C62C35-987F-BD67-D968-77CA80C5FF25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0048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F818-0B65-2BA1-1A0A-5075F42D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FF5DC1-2055-01B6-6FFD-0D6D712B80C5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21AEB-4C01-56FA-FA23-49B2C7A71DEB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2A7FC-94DA-526F-E704-1CBA60886EF6}"/>
              </a:ext>
            </a:extLst>
          </p:cNvPr>
          <p:cNvSpPr txBox="1"/>
          <p:nvPr/>
        </p:nvSpPr>
        <p:spPr>
          <a:xfrm>
            <a:off x="351082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45FD0-48DE-6F99-4F2C-D2DD97B7A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14" y="1345888"/>
            <a:ext cx="5129686" cy="2668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39C2F-7A95-3134-E62C-BF95FD6E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14" y="4126904"/>
            <a:ext cx="5129686" cy="25194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C532A-5526-64DD-A363-A02B18B46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72" y="1690466"/>
            <a:ext cx="6030595" cy="4395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D7B127-C04C-21A8-DAB8-C908D4807F65}"/>
              </a:ext>
            </a:extLst>
          </p:cNvPr>
          <p:cNvSpPr txBox="1"/>
          <p:nvPr/>
        </p:nvSpPr>
        <p:spPr>
          <a:xfrm>
            <a:off x="15380067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D91071-6E2A-84F9-81A6-281A9F0247D3}"/>
              </a:ext>
            </a:extLst>
          </p:cNvPr>
          <p:cNvSpPr/>
          <p:nvPr/>
        </p:nvSpPr>
        <p:spPr>
          <a:xfrm>
            <a:off x="15250048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35E28-1DFC-8F08-6458-E6877BDDBC05}"/>
              </a:ext>
            </a:extLst>
          </p:cNvPr>
          <p:cNvSpPr txBox="1"/>
          <p:nvPr/>
        </p:nvSpPr>
        <p:spPr>
          <a:xfrm>
            <a:off x="15380067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BF9B84-F62A-1502-ECC4-0C469CF2E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8" t="1864" r="32065" b="46382"/>
          <a:stretch>
            <a:fillRect/>
          </a:stretch>
        </p:blipFill>
        <p:spPr bwMode="auto">
          <a:xfrm>
            <a:off x="15487192" y="1688381"/>
            <a:ext cx="3938529" cy="41028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3F506-FA83-B62B-14FF-9C7C991B7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9821" y="1688382"/>
            <a:ext cx="7215639" cy="41028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D91F014-4F63-B94D-56BB-76DE31C3AAF4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1280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3F02-FA9D-4EA1-B9AB-CCB7499B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CB2F0-1848-82DF-CC85-63241D3F2E6D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F3344E-4333-EB67-080E-2733D9A0B6DC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ECA65-AEA5-0124-BDEF-E30D95F750C2}"/>
              </a:ext>
            </a:extLst>
          </p:cNvPr>
          <p:cNvSpPr txBox="1"/>
          <p:nvPr/>
        </p:nvSpPr>
        <p:spPr>
          <a:xfrm>
            <a:off x="351082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30D11-FDCB-0AAF-6B83-233D16029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8" t="1864" r="32065" b="46382"/>
          <a:stretch>
            <a:fillRect/>
          </a:stretch>
        </p:blipFill>
        <p:spPr bwMode="auto">
          <a:xfrm>
            <a:off x="458207" y="1688381"/>
            <a:ext cx="3938529" cy="41028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CEE778-6779-9574-BADB-878C3802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36" y="1688382"/>
            <a:ext cx="7215639" cy="41028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83F2E-221A-1B6F-ED7F-86C38C49ACB9}"/>
              </a:ext>
            </a:extLst>
          </p:cNvPr>
          <p:cNvSpPr txBox="1"/>
          <p:nvPr/>
        </p:nvSpPr>
        <p:spPr>
          <a:xfrm>
            <a:off x="13410589" y="290584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379E6-F2C4-7843-B963-9AF1A70466AD}"/>
              </a:ext>
            </a:extLst>
          </p:cNvPr>
          <p:cNvSpPr/>
          <p:nvPr/>
        </p:nvSpPr>
        <p:spPr>
          <a:xfrm>
            <a:off x="13280570" y="290584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9ECC3-23C0-EB76-E9D7-A539D3F136F7}"/>
              </a:ext>
            </a:extLst>
          </p:cNvPr>
          <p:cNvSpPr txBox="1"/>
          <p:nvPr/>
        </p:nvSpPr>
        <p:spPr>
          <a:xfrm>
            <a:off x="13157828" y="1020837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B83D09-AFB5-E620-6D29-55FE44C9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974" y="767638"/>
            <a:ext cx="6030595" cy="283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934C65-C38F-DFAB-DF87-E0582DDF7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974" y="3760853"/>
            <a:ext cx="6010927" cy="283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C120A-77AD-E1D2-DB4F-3E435645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0570" y="1688381"/>
            <a:ext cx="5702385" cy="42348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1583EBB-2041-A99C-614D-F24C95290A79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8781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B864-35AB-8015-0731-969EA3BA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E7D24-52C4-2178-6AF4-162A839ACB3E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1788C-7F1C-B6BD-E8F7-57A6CC5C9ADD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D474-092F-11AF-044A-5CA1C5FF3AE9}"/>
              </a:ext>
            </a:extLst>
          </p:cNvPr>
          <p:cNvSpPr txBox="1"/>
          <p:nvPr/>
        </p:nvSpPr>
        <p:spPr>
          <a:xfrm>
            <a:off x="98321" y="941878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3081EE-AD5F-41BC-21FA-B8C9A4B7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467" y="688679"/>
            <a:ext cx="6030595" cy="283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E9BA18-6C30-F608-6B97-2E50F7F2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467" y="3681894"/>
            <a:ext cx="6010927" cy="283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04DA9-1155-5182-2B28-A9FD3A88E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63" y="1609422"/>
            <a:ext cx="5702385" cy="42348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F1302-E86C-614A-BDE6-71CA53BB24A3}"/>
              </a:ext>
            </a:extLst>
          </p:cNvPr>
          <p:cNvSpPr txBox="1"/>
          <p:nvPr/>
        </p:nvSpPr>
        <p:spPr>
          <a:xfrm>
            <a:off x="14324990" y="402151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1EF761-FB8B-B1C5-2AE6-376A3E6E2415}"/>
              </a:ext>
            </a:extLst>
          </p:cNvPr>
          <p:cNvSpPr/>
          <p:nvPr/>
        </p:nvSpPr>
        <p:spPr>
          <a:xfrm>
            <a:off x="14194971" y="402151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9027-B604-58D7-161F-D76C80CC8364}"/>
              </a:ext>
            </a:extLst>
          </p:cNvPr>
          <p:cNvSpPr txBox="1"/>
          <p:nvPr/>
        </p:nvSpPr>
        <p:spPr>
          <a:xfrm>
            <a:off x="14324990" y="1110176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mượn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20182-ACED-B970-4D9F-E57FDBCE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653" b="9593"/>
          <a:stretch>
            <a:fillRect/>
          </a:stretch>
        </p:blipFill>
        <p:spPr>
          <a:xfrm>
            <a:off x="20109715" y="879205"/>
            <a:ext cx="5702231" cy="23794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C35328-8C94-4056-3A8A-630111A014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068" b="8921"/>
          <a:stretch>
            <a:fillRect/>
          </a:stretch>
        </p:blipFill>
        <p:spPr>
          <a:xfrm>
            <a:off x="13999506" y="1834971"/>
            <a:ext cx="6030595" cy="3569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DB5C84-D9D9-6AB9-4867-A4DD58DB8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495" b="10448"/>
          <a:stretch>
            <a:fillRect/>
          </a:stretch>
        </p:blipFill>
        <p:spPr>
          <a:xfrm>
            <a:off x="20119548" y="3396789"/>
            <a:ext cx="5702231" cy="3124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384E414-FA41-736C-E09B-64C8287410F1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3688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4D26-189F-D02A-AE5A-D4902082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B36A-0D89-C283-4D7F-8250513E9B0C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48C87-C12A-7CE4-ABCF-D9B6AFC942E1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74336-0DC2-0A2A-3757-AECD5A59CCD2}"/>
              </a:ext>
            </a:extLst>
          </p:cNvPr>
          <p:cNvSpPr txBox="1"/>
          <p:nvPr/>
        </p:nvSpPr>
        <p:spPr>
          <a:xfrm>
            <a:off x="351082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mượn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C1101-EBC4-274A-05FA-83702E09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53" b="9593"/>
          <a:stretch>
            <a:fillRect/>
          </a:stretch>
        </p:blipFill>
        <p:spPr>
          <a:xfrm>
            <a:off x="6135807" y="688679"/>
            <a:ext cx="5702231" cy="23794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4DDF74-1DEA-F017-9E38-62E7F70E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68" b="8921"/>
          <a:stretch>
            <a:fillRect/>
          </a:stretch>
        </p:blipFill>
        <p:spPr>
          <a:xfrm>
            <a:off x="25598" y="1644445"/>
            <a:ext cx="6030595" cy="3569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57756A-96CF-C8D9-51D1-64B1DBB5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95" b="10448"/>
          <a:stretch>
            <a:fillRect/>
          </a:stretch>
        </p:blipFill>
        <p:spPr>
          <a:xfrm>
            <a:off x="6145640" y="3206263"/>
            <a:ext cx="5702231" cy="3124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5C09D-AF9A-737F-CF51-7E0C7EDF4473}"/>
              </a:ext>
            </a:extLst>
          </p:cNvPr>
          <p:cNvSpPr txBox="1"/>
          <p:nvPr/>
        </p:nvSpPr>
        <p:spPr>
          <a:xfrm>
            <a:off x="13950956" y="48770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QUÀ TẶNG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E1ED4-D177-62CF-6A2B-9B8F870AF482}"/>
              </a:ext>
            </a:extLst>
          </p:cNvPr>
          <p:cNvSpPr/>
          <p:nvPr/>
        </p:nvSpPr>
        <p:spPr>
          <a:xfrm>
            <a:off x="13820937" y="48770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85FA8-8F7E-C435-566B-5E1D37CFCDD7}"/>
              </a:ext>
            </a:extLst>
          </p:cNvPr>
          <p:cNvSpPr txBox="1"/>
          <p:nvPr/>
        </p:nvSpPr>
        <p:spPr>
          <a:xfrm>
            <a:off x="13950956" y="1225226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C6B565-5D80-F288-BA91-2B02378B77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65"/>
          <a:stretch>
            <a:fillRect/>
          </a:stretch>
        </p:blipFill>
        <p:spPr>
          <a:xfrm>
            <a:off x="13665280" y="2214767"/>
            <a:ext cx="5755292" cy="31584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EB30E-03B6-6066-94D4-E53B10FC1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3963" y="2374469"/>
            <a:ext cx="6030595" cy="283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3052DF-B4CC-3B30-26B2-E1883EB04A41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7917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3804-6101-BD0D-12A2-ADA85D91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E8FC3BA-9670-A187-346A-943C4224D561}"/>
              </a:ext>
            </a:extLst>
          </p:cNvPr>
          <p:cNvGrpSpPr/>
          <p:nvPr/>
        </p:nvGrpSpPr>
        <p:grpSpPr>
          <a:xfrm>
            <a:off x="-4863587" y="-1030147"/>
            <a:ext cx="8727311" cy="8727311"/>
            <a:chOff x="3412905" y="-1030147"/>
            <a:chExt cx="8727311" cy="87273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5DF924-511F-01E3-B890-BC91EC635E95}"/>
                </a:ext>
              </a:extLst>
            </p:cNvPr>
            <p:cNvSpPr/>
            <p:nvPr/>
          </p:nvSpPr>
          <p:spPr>
            <a:xfrm>
              <a:off x="3412905" y="-1030147"/>
              <a:ext cx="8727311" cy="8727311"/>
            </a:xfrm>
            <a:prstGeom prst="ellipse">
              <a:avLst/>
            </a:prstGeom>
            <a:solidFill>
              <a:srgbClr val="5409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AFE6C3-61F1-A151-B006-016BA40D7D0B}"/>
                </a:ext>
              </a:extLst>
            </p:cNvPr>
            <p:cNvSpPr txBox="1"/>
            <p:nvPr/>
          </p:nvSpPr>
          <p:spPr>
            <a:xfrm>
              <a:off x="10253642" y="2057400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7FC850-1C59-D91F-E57A-A1F0015BE668}"/>
                </a:ext>
              </a:extLst>
            </p:cNvPr>
            <p:cNvSpPr txBox="1"/>
            <p:nvPr/>
          </p:nvSpPr>
          <p:spPr>
            <a:xfrm>
              <a:off x="9485540" y="3915335"/>
              <a:ext cx="233910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</a:p>
            <a:p>
              <a:pPr algn="ctr"/>
              <a:r>
                <a:rPr lang="en-US" sz="28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HƯỚNG</a:t>
              </a:r>
            </a:p>
            <a:p>
              <a:pPr algn="ctr"/>
              <a:r>
                <a:rPr lang="en-US" sz="28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 TRIỂN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2A66876F-6F54-256A-5079-EFF72DDD4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19649" y="2926079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FD853F1-DAC1-3045-240D-FA587A664C37}"/>
              </a:ext>
            </a:extLst>
          </p:cNvPr>
          <p:cNvGrpSpPr/>
          <p:nvPr/>
        </p:nvGrpSpPr>
        <p:grpSpPr>
          <a:xfrm>
            <a:off x="-5442849" y="-1030147"/>
            <a:ext cx="8727311" cy="8727311"/>
            <a:chOff x="957951" y="-1030147"/>
            <a:chExt cx="8727311" cy="872731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05B0E46-D093-BE27-0979-BD6D7E07F61E}"/>
                </a:ext>
              </a:extLst>
            </p:cNvPr>
            <p:cNvSpPr/>
            <p:nvPr/>
          </p:nvSpPr>
          <p:spPr>
            <a:xfrm>
              <a:off x="957951" y="-1030147"/>
              <a:ext cx="8727311" cy="8727311"/>
            </a:xfrm>
            <a:prstGeom prst="ellipse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83DFA3-86EF-97E6-024B-47F934111952}"/>
                </a:ext>
              </a:extLst>
            </p:cNvPr>
            <p:cNvSpPr txBox="1"/>
            <p:nvPr/>
          </p:nvSpPr>
          <p:spPr>
            <a:xfrm>
              <a:off x="7839632" y="2087877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C83F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7E785E-F2DF-AC04-55B4-67222A50663E}"/>
                </a:ext>
              </a:extLst>
            </p:cNvPr>
            <p:cNvSpPr txBox="1"/>
            <p:nvPr/>
          </p:nvSpPr>
          <p:spPr>
            <a:xfrm>
              <a:off x="7251895" y="3889622"/>
              <a:ext cx="21467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83F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QUẢ</a:t>
              </a:r>
            </a:p>
            <a:p>
              <a:pPr algn="ctr"/>
              <a:r>
                <a:rPr lang="en-US" sz="2800" b="1" dirty="0">
                  <a:solidFill>
                    <a:srgbClr val="C83F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ĐẠT ĐƯỢC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1BFE3659-90A5-DEAC-2A18-25CE4B969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1631" y="2962436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42B187-DD46-10E0-D751-CD8BE04EC896}"/>
              </a:ext>
            </a:extLst>
          </p:cNvPr>
          <p:cNvGrpSpPr/>
          <p:nvPr/>
        </p:nvGrpSpPr>
        <p:grpSpPr>
          <a:xfrm>
            <a:off x="-6059355" y="-1030147"/>
            <a:ext cx="8727311" cy="8727311"/>
            <a:chOff x="-1463907" y="-1030147"/>
            <a:chExt cx="8727311" cy="872731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48989D-EE49-36D3-A1C7-2CBAD93F6179}"/>
                </a:ext>
              </a:extLst>
            </p:cNvPr>
            <p:cNvSpPr/>
            <p:nvPr/>
          </p:nvSpPr>
          <p:spPr>
            <a:xfrm>
              <a:off x="-1463907" y="-1030147"/>
              <a:ext cx="8727311" cy="8727311"/>
            </a:xfrm>
            <a:prstGeom prst="ellipse">
              <a:avLst/>
            </a:prstGeom>
            <a:solidFill>
              <a:srgbClr val="8DD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4705F-B258-A867-1E3A-41E9119BC476}"/>
                </a:ext>
              </a:extLst>
            </p:cNvPr>
            <p:cNvSpPr txBox="1"/>
            <p:nvPr/>
          </p:nvSpPr>
          <p:spPr>
            <a:xfrm>
              <a:off x="5504555" y="2103117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8A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8D26FF-AC1C-24CA-4A8F-795063497F4A}"/>
                </a:ext>
              </a:extLst>
            </p:cNvPr>
            <p:cNvSpPr txBox="1"/>
            <p:nvPr/>
          </p:nvSpPr>
          <p:spPr>
            <a:xfrm>
              <a:off x="4805231" y="3916676"/>
              <a:ext cx="21403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8A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 TÍCH</a:t>
              </a:r>
            </a:p>
            <a:p>
              <a:pPr algn="ctr"/>
              <a:r>
                <a:rPr lang="en-US" sz="2800" b="1" dirty="0">
                  <a:solidFill>
                    <a:srgbClr val="8A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8DA0ACD-888B-1ACC-E625-AF284CD50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1335" y="2978710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C03D8F-8B91-0E78-3E00-75B807FDEB31}"/>
              </a:ext>
            </a:extLst>
          </p:cNvPr>
          <p:cNvGrpSpPr/>
          <p:nvPr/>
        </p:nvGrpSpPr>
        <p:grpSpPr>
          <a:xfrm>
            <a:off x="-6793086" y="-1030147"/>
            <a:ext cx="8727311" cy="8727311"/>
            <a:chOff x="-3885765" y="-1030147"/>
            <a:chExt cx="8727311" cy="87273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E0AC59-02B5-498E-C79A-2FAD99A70AC3}"/>
                </a:ext>
              </a:extLst>
            </p:cNvPr>
            <p:cNvSpPr/>
            <p:nvPr/>
          </p:nvSpPr>
          <p:spPr>
            <a:xfrm>
              <a:off x="-3885765" y="-1030147"/>
              <a:ext cx="8727311" cy="8727311"/>
            </a:xfrm>
            <a:prstGeom prst="ellipse">
              <a:avLst/>
            </a:prstGeom>
            <a:solidFill>
              <a:srgbClr val="BBF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8E5C4B-FAF2-3ED8-1B0C-A9A089550AF7}"/>
                </a:ext>
              </a:extLst>
            </p:cNvPr>
            <p:cNvSpPr txBox="1"/>
            <p:nvPr/>
          </p:nvSpPr>
          <p:spPr>
            <a:xfrm>
              <a:off x="2918835" y="2087879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3B06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CACBF1-CF37-B4CD-39C9-A31FCDBEF45C}"/>
                </a:ext>
              </a:extLst>
            </p:cNvPr>
            <p:cNvSpPr txBox="1"/>
            <p:nvPr/>
          </p:nvSpPr>
          <p:spPr>
            <a:xfrm>
              <a:off x="2132610" y="3962398"/>
              <a:ext cx="23791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3B06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TỔNG QUAN</a:t>
              </a:r>
            </a:p>
            <a:p>
              <a:pPr algn="ctr"/>
              <a:r>
                <a:rPr lang="en-US" sz="2800" b="1" dirty="0">
                  <a:solidFill>
                    <a:srgbClr val="3B06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 TÀI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DCDAC3E2-F643-642B-4B67-35B2ADD5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7478" y="2971798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F18922-2D04-87D6-59A8-D3291827CC9D}"/>
              </a:ext>
            </a:extLst>
          </p:cNvPr>
          <p:cNvGrpSpPr/>
          <p:nvPr/>
        </p:nvGrpSpPr>
        <p:grpSpPr>
          <a:xfrm>
            <a:off x="-7449380" y="-934657"/>
            <a:ext cx="8727311" cy="8727311"/>
            <a:chOff x="-6558432" y="-934657"/>
            <a:chExt cx="8727311" cy="87273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BFE820-68E9-A878-5A7F-CB74C0FA37FF}"/>
                </a:ext>
              </a:extLst>
            </p:cNvPr>
            <p:cNvSpPr/>
            <p:nvPr/>
          </p:nvSpPr>
          <p:spPr>
            <a:xfrm>
              <a:off x="-6558432" y="-934657"/>
              <a:ext cx="8727311" cy="8727311"/>
            </a:xfrm>
            <a:prstGeom prst="ellipse">
              <a:avLst/>
            </a:prstGeom>
            <a:solidFill>
              <a:srgbClr val="C9FC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5E487F-A2E6-C22C-632C-30E29320CA7F}"/>
                </a:ext>
              </a:extLst>
            </p:cNvPr>
            <p:cNvSpPr txBox="1"/>
            <p:nvPr/>
          </p:nvSpPr>
          <p:spPr>
            <a:xfrm rot="16200000">
              <a:off x="-1148001" y="3181108"/>
              <a:ext cx="35333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CẤU TRÚC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401D79-799B-B7F3-F8B5-13FD61FBB0D1}"/>
              </a:ext>
            </a:extLst>
          </p:cNvPr>
          <p:cNvSpPr txBox="1"/>
          <p:nvPr/>
        </p:nvSpPr>
        <p:spPr>
          <a:xfrm>
            <a:off x="4576935" y="2998113"/>
            <a:ext cx="7226274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solidFill>
                  <a:srgbClr val="5409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TRÌNH BÀY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9DC9D97-0CFD-762D-1D01-7CD71732CE44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351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E22B-6F4A-8413-0E8D-73C498E7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E23E6A-3AA0-63B0-93D7-081711AB8844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QUÀ TẶNG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8BC86-E58A-9E37-6478-53A02C99A8DA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8CDD5-FAEF-36A9-558D-95788ACB4E33}"/>
              </a:ext>
            </a:extLst>
          </p:cNvPr>
          <p:cNvSpPr txBox="1"/>
          <p:nvPr/>
        </p:nvSpPr>
        <p:spPr>
          <a:xfrm>
            <a:off x="351082" y="949146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3D3B3-243F-2293-BE92-5A7BB043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5"/>
          <a:stretch>
            <a:fillRect/>
          </a:stretch>
        </p:blipFill>
        <p:spPr>
          <a:xfrm>
            <a:off x="65406" y="1938687"/>
            <a:ext cx="5755292" cy="31584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47689-A00F-DC56-FC8A-E1F59737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89" y="2098389"/>
            <a:ext cx="6030595" cy="28390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0C50C-CAB6-CA8B-3B6F-BCCD8C8647C0}"/>
              </a:ext>
            </a:extLst>
          </p:cNvPr>
          <p:cNvSpPr txBox="1"/>
          <p:nvPr/>
        </p:nvSpPr>
        <p:spPr>
          <a:xfrm>
            <a:off x="13738835" y="241121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C0792-55E2-19EB-FAE1-386D4C4EB4B6}"/>
              </a:ext>
            </a:extLst>
          </p:cNvPr>
          <p:cNvSpPr/>
          <p:nvPr/>
        </p:nvSpPr>
        <p:spPr>
          <a:xfrm>
            <a:off x="13608816" y="241121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3487F-6030-0834-F502-C39780E8B908}"/>
              </a:ext>
            </a:extLst>
          </p:cNvPr>
          <p:cNvSpPr txBox="1"/>
          <p:nvPr/>
        </p:nvSpPr>
        <p:spPr>
          <a:xfrm>
            <a:off x="13738835" y="949146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0C531B-F0BA-73CD-0926-8D11101EF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234" y="1698297"/>
            <a:ext cx="5556230" cy="30613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FCA1C-1383-06A0-BD47-8A48B4859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1727" y="1349256"/>
            <a:ext cx="6030595" cy="50215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4F1D522-DC40-D34F-F07A-8435D820AE9E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1402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0106D-66E7-A727-EF19-48B5BA27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C33DD8-DC1A-0DE2-A316-6202C24851C5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QUÀ TẶNG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5285-FC59-C626-0621-615A0CA76F9F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F6374-330C-0CB6-89A0-10CF7D2F5E7F}"/>
              </a:ext>
            </a:extLst>
          </p:cNvPr>
          <p:cNvSpPr txBox="1"/>
          <p:nvPr/>
        </p:nvSpPr>
        <p:spPr>
          <a:xfrm>
            <a:off x="351082" y="919650"/>
            <a:ext cx="7529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1F326-10FA-9954-85E0-F8A4FEC7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1" y="1668801"/>
            <a:ext cx="5556230" cy="30613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A49C0-4153-4C7D-C882-E6F938F3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4" y="1319760"/>
            <a:ext cx="6030595" cy="50215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F9DC6-07E4-8F82-A9F6-3D94BA86BDD5}"/>
              </a:ext>
            </a:extLst>
          </p:cNvPr>
          <p:cNvSpPr txBox="1"/>
          <p:nvPr/>
        </p:nvSpPr>
        <p:spPr>
          <a:xfrm>
            <a:off x="13273251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THIẾT BỊ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B8321-590F-98A8-460C-0EFBF7C6AD8E}"/>
              </a:ext>
            </a:extLst>
          </p:cNvPr>
          <p:cNvSpPr/>
          <p:nvPr/>
        </p:nvSpPr>
        <p:spPr>
          <a:xfrm>
            <a:off x="13143232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BFDF4-708E-E903-20D3-E3C93B346A2F}"/>
              </a:ext>
            </a:extLst>
          </p:cNvPr>
          <p:cNvSpPr txBox="1"/>
          <p:nvPr/>
        </p:nvSpPr>
        <p:spPr>
          <a:xfrm>
            <a:off x="13273251" y="919650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34C644-F493-AEAF-99AF-76D0A50E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447" y="1422753"/>
            <a:ext cx="9783097" cy="46056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A39377-1311-5644-5805-EB56A8E608CA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2405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1028A-03B0-4716-C043-FF0ACA73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B19631-711C-7BE1-3A50-E7A9C6B64728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LÝ QUÀ TẶNG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9642D-4178-FE4E-E57D-557DB37D34BC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BCC31-9F65-73BF-EB93-A7C41A5D66D6}"/>
              </a:ext>
            </a:extLst>
          </p:cNvPr>
          <p:cNvSpPr txBox="1"/>
          <p:nvPr/>
        </p:nvSpPr>
        <p:spPr>
          <a:xfrm>
            <a:off x="351082" y="919650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E14DE-13CA-FA42-0F89-034A0B45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8" y="1422753"/>
            <a:ext cx="9783097" cy="46056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636C1-0D32-E10C-0FFE-DB551D0494A1}"/>
              </a:ext>
            </a:extLst>
          </p:cNvPr>
          <p:cNvSpPr txBox="1"/>
          <p:nvPr/>
        </p:nvSpPr>
        <p:spPr>
          <a:xfrm>
            <a:off x="14747021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TRỊ VIÊN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6465E-23D1-1A06-AF99-EFAEC37A4989}"/>
              </a:ext>
            </a:extLst>
          </p:cNvPr>
          <p:cNvSpPr/>
          <p:nvPr/>
        </p:nvSpPr>
        <p:spPr>
          <a:xfrm>
            <a:off x="14617002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871A-BB71-27B6-DC4F-579BB91843F8}"/>
              </a:ext>
            </a:extLst>
          </p:cNvPr>
          <p:cNvSpPr txBox="1"/>
          <p:nvPr/>
        </p:nvSpPr>
        <p:spPr>
          <a:xfrm>
            <a:off x="14747021" y="821328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024C14-887B-A8A5-8B29-F68BF6D6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41" y="2009457"/>
            <a:ext cx="6030595" cy="2839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B1C68-D0B5-ED88-EC08-31CED78D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1444" y="1340663"/>
            <a:ext cx="8196897" cy="5169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C66D494-6ED4-35A6-E031-C0F8D29F6E19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4875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D7F97-47BB-259F-9F66-8A26AC4D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2BE95C-8C87-FC7B-C6B3-50F21284B8C6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TRỊ VIÊN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E4DF0-6401-6951-5599-1DB5649B0BAF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D85CD-99A3-7EDB-F1FE-FC251450320C}"/>
              </a:ext>
            </a:extLst>
          </p:cNvPr>
          <p:cNvSpPr txBox="1"/>
          <p:nvPr/>
        </p:nvSpPr>
        <p:spPr>
          <a:xfrm>
            <a:off x="351082" y="821328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A8E8E-95FC-7443-9A3E-83AA9B2A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02" y="2009457"/>
            <a:ext cx="6030595" cy="2839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1B57B-0AB1-D61F-6052-BBD2E744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05" y="1340663"/>
            <a:ext cx="8196897" cy="5169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029C2-8F01-FEA2-40A3-0A41AB9EEAFD}"/>
              </a:ext>
            </a:extLst>
          </p:cNvPr>
          <p:cNvSpPr txBox="1"/>
          <p:nvPr/>
        </p:nvSpPr>
        <p:spPr>
          <a:xfrm>
            <a:off x="15473851" y="232528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TRỊ VIÊN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3BAD5-B40E-A450-09C0-83862760BF68}"/>
              </a:ext>
            </a:extLst>
          </p:cNvPr>
          <p:cNvSpPr/>
          <p:nvPr/>
        </p:nvSpPr>
        <p:spPr>
          <a:xfrm>
            <a:off x="15343832" y="232528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8666D-7E99-3D72-6C5B-1AC263505CF5}"/>
              </a:ext>
            </a:extLst>
          </p:cNvPr>
          <p:cNvSpPr txBox="1"/>
          <p:nvPr/>
        </p:nvSpPr>
        <p:spPr>
          <a:xfrm>
            <a:off x="15473851" y="812733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8498AD-FF2A-AEC3-432F-D089735D4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9434" y="1340663"/>
            <a:ext cx="7099841" cy="5355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3AE2DAB-B330-E9AB-F7C5-0BE03C2A2BBF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2062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A81D4-7BE5-3398-D5E2-3DE5F493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B8E26B-1B65-9714-15FA-00334F2A968D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QUẢN TRỊ VIÊN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BD376D-CA0B-0321-BB56-E422CDCD1DE9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8078D-4D58-DFBD-C03A-1E0FC6090ED5}"/>
              </a:ext>
            </a:extLst>
          </p:cNvPr>
          <p:cNvSpPr txBox="1"/>
          <p:nvPr/>
        </p:nvSpPr>
        <p:spPr>
          <a:xfrm>
            <a:off x="351082" y="791830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1D4DC-F9A1-49F2-ECCA-B0B85C3D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65" y="1319760"/>
            <a:ext cx="7099841" cy="5355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3753B-FDCE-0087-FA02-EFD5EBA1F71D}"/>
              </a:ext>
            </a:extLst>
          </p:cNvPr>
          <p:cNvSpPr txBox="1"/>
          <p:nvPr/>
        </p:nvSpPr>
        <p:spPr>
          <a:xfrm>
            <a:off x="1455945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KHÁC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CF939-2365-06F8-3039-C51B02E6F579}"/>
              </a:ext>
            </a:extLst>
          </p:cNvPr>
          <p:cNvSpPr/>
          <p:nvPr/>
        </p:nvSpPr>
        <p:spPr>
          <a:xfrm>
            <a:off x="1442943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E5A21-4145-BFF6-A8E4-7B9453EC8F66}"/>
              </a:ext>
            </a:extLst>
          </p:cNvPr>
          <p:cNvSpPr txBox="1"/>
          <p:nvPr/>
        </p:nvSpPr>
        <p:spPr>
          <a:xfrm>
            <a:off x="14559452" y="919650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4CB6E2-B549-F1AD-6135-709E6199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263"/>
          <a:stretch>
            <a:fillRect/>
          </a:stretch>
        </p:blipFill>
        <p:spPr>
          <a:xfrm>
            <a:off x="14429433" y="1747797"/>
            <a:ext cx="6568968" cy="3119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54E5B5-8DEC-0842-FAAC-F1406B4A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035" y="1319760"/>
            <a:ext cx="3836670" cy="3962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35C7A49-1B9D-E0D9-E4A9-A0EC5F75C74F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61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B1EE-293F-68DF-B3DF-226573550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981E8B-31B9-45BE-A0B6-3E9D1CC38A59}"/>
              </a:ext>
            </a:extLst>
          </p:cNvPr>
          <p:cNvSpPr txBox="1"/>
          <p:nvPr/>
        </p:nvSpPr>
        <p:spPr>
          <a:xfrm>
            <a:off x="351082" y="211625"/>
            <a:ext cx="103857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WEB – MỘT SỐ CHỨC NĂNG KHÁC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C391D-2B72-8058-F26A-5B8A503C2E46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02293-0301-4C83-D0FE-11DC715CD3B7}"/>
              </a:ext>
            </a:extLst>
          </p:cNvPr>
          <p:cNvSpPr txBox="1"/>
          <p:nvPr/>
        </p:nvSpPr>
        <p:spPr>
          <a:xfrm>
            <a:off x="351082" y="919650"/>
            <a:ext cx="949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2D36B-8B7A-3020-4F9A-2B448B20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263"/>
          <a:stretch>
            <a:fillRect/>
          </a:stretch>
        </p:blipFill>
        <p:spPr>
          <a:xfrm>
            <a:off x="221063" y="1747797"/>
            <a:ext cx="6568968" cy="3119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3AB68-E7D0-5D48-D7C5-90A63BC1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665" y="1319760"/>
            <a:ext cx="3836670" cy="3962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D0709F-BB0C-FCC4-FE28-3BB65FB1E936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4472AF-99D1-4214-F3D6-A9C5B4921069}"/>
              </a:ext>
            </a:extLst>
          </p:cNvPr>
          <p:cNvGrpSpPr/>
          <p:nvPr/>
        </p:nvGrpSpPr>
        <p:grpSpPr>
          <a:xfrm>
            <a:off x="16992601" y="692406"/>
            <a:ext cx="1003764" cy="326367"/>
            <a:chOff x="1137552" y="1165447"/>
            <a:chExt cx="1897201" cy="616861"/>
          </a:xfrm>
        </p:grpSpPr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A62F6CC5-2044-EC91-F48D-C54AE4E36D37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E3BAAD16-DB81-BB37-A876-8FF0E2F6F1B0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788692EB-E636-EFFF-1058-19FC041357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F83AAE10-646A-685B-2509-C1F007395A53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ED99151-A92A-6A82-8FD7-0A4F8D836B76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7D10EC0E-D2EE-6FD6-793E-92B4574B21E4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ED89EB-3914-307F-1EF6-27975F9DE7A1}"/>
              </a:ext>
            </a:extLst>
          </p:cNvPr>
          <p:cNvSpPr txBox="1"/>
          <p:nvPr/>
        </p:nvSpPr>
        <p:spPr>
          <a:xfrm>
            <a:off x="18061374" y="540119"/>
            <a:ext cx="873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&amp; HƯỚNG PHÁT TRIỂN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CDF488-7DDD-9B70-7601-C4AFC13F5512}"/>
              </a:ext>
            </a:extLst>
          </p:cNvPr>
          <p:cNvCxnSpPr/>
          <p:nvPr/>
        </p:nvCxnSpPr>
        <p:spPr>
          <a:xfrm>
            <a:off x="18990680" y="2024306"/>
            <a:ext cx="0" cy="413512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DD5235-F8E4-0E01-303B-319B127C160E}"/>
              </a:ext>
            </a:extLst>
          </p:cNvPr>
          <p:cNvCxnSpPr>
            <a:cxnSpLocks/>
          </p:cNvCxnSpPr>
          <p:nvPr/>
        </p:nvCxnSpPr>
        <p:spPr>
          <a:xfrm>
            <a:off x="16562440" y="4834554"/>
            <a:ext cx="1159003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783712-02A1-F126-4BA7-059D478012D3}"/>
              </a:ext>
            </a:extLst>
          </p:cNvPr>
          <p:cNvSpPr txBox="1"/>
          <p:nvPr/>
        </p:nvSpPr>
        <p:spPr>
          <a:xfrm>
            <a:off x="16310969" y="3050832"/>
            <a:ext cx="23805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ĐIỂM </a:t>
            </a:r>
          </a:p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 PHẨM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946F-81C9-6E01-64A4-FD8D5D8FE617}"/>
              </a:ext>
            </a:extLst>
          </p:cNvPr>
          <p:cNvSpPr txBox="1"/>
          <p:nvPr/>
        </p:nvSpPr>
        <p:spPr>
          <a:xfrm>
            <a:off x="16059499" y="5115708"/>
            <a:ext cx="2632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 </a:t>
            </a:r>
          </a:p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 THIỆN</a:t>
            </a:r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05AF9F19-2DE8-92F8-5D46-54CEB275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5926" y="2140256"/>
            <a:ext cx="457202" cy="4572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8C1F75-197D-0D23-9B45-36C0D4B2E732}"/>
              </a:ext>
            </a:extLst>
          </p:cNvPr>
          <p:cNvSpPr txBox="1"/>
          <p:nvPr/>
        </p:nvSpPr>
        <p:spPr>
          <a:xfrm>
            <a:off x="19637601" y="1889046"/>
            <a:ext cx="85293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ra.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64F456E4-5AA6-BE36-7448-C12D9BD55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80399" y="2815833"/>
            <a:ext cx="457202" cy="4572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FA326B-6383-E4B5-90DE-E5D52B1D018B}"/>
              </a:ext>
            </a:extLst>
          </p:cNvPr>
          <p:cNvSpPr txBox="1"/>
          <p:nvPr/>
        </p:nvSpPr>
        <p:spPr>
          <a:xfrm>
            <a:off x="19637601" y="2826204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2A81C974-E11A-AC3A-1571-001CDECB1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80399" y="3452994"/>
            <a:ext cx="457202" cy="4572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E3A2D8-721E-B3B7-29B8-9EF3EEA7CDD1}"/>
              </a:ext>
            </a:extLst>
          </p:cNvPr>
          <p:cNvSpPr txBox="1"/>
          <p:nvPr/>
        </p:nvSpPr>
        <p:spPr>
          <a:xfrm>
            <a:off x="19623128" y="3408707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5B60ACF9-C85A-C700-66C7-646FA7F4D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94872" y="4154537"/>
            <a:ext cx="457202" cy="4572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908DAB-D0D1-5EC7-C2DA-88AAD18091FE}"/>
              </a:ext>
            </a:extLst>
          </p:cNvPr>
          <p:cNvSpPr txBox="1"/>
          <p:nvPr/>
        </p:nvSpPr>
        <p:spPr>
          <a:xfrm>
            <a:off x="19637601" y="4110250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khá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0E553C1D-56B8-8AB1-40EC-B9F768FF3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75173" y="5098561"/>
            <a:ext cx="457200" cy="457200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151B1B38-BA28-6587-9065-0A4E24DEE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94874" y="5672073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122E92-CAED-E078-ABA4-96CE8030986D}"/>
              </a:ext>
            </a:extLst>
          </p:cNvPr>
          <p:cNvSpPr txBox="1"/>
          <p:nvPr/>
        </p:nvSpPr>
        <p:spPr>
          <a:xfrm>
            <a:off x="19623127" y="5057370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mail, import file.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CB429D-DD6D-8EFE-BC95-0636535BB9D2}"/>
              </a:ext>
            </a:extLst>
          </p:cNvPr>
          <p:cNvSpPr txBox="1"/>
          <p:nvPr/>
        </p:nvSpPr>
        <p:spPr>
          <a:xfrm>
            <a:off x="19652074" y="5652409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cán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1F645E-E2E8-5085-D827-08CBA769FAE9}"/>
              </a:ext>
            </a:extLst>
          </p:cNvPr>
          <p:cNvGrpSpPr/>
          <p:nvPr/>
        </p:nvGrpSpPr>
        <p:grpSpPr>
          <a:xfrm>
            <a:off x="16949023" y="1319435"/>
            <a:ext cx="3484984" cy="530801"/>
            <a:chOff x="9144000" y="1165447"/>
            <a:chExt cx="6714808" cy="1066423"/>
          </a:xfrm>
        </p:grpSpPr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9E8CFE46-1E4A-7103-89AE-C62EFBF7D254}"/>
                </a:ext>
              </a:extLst>
            </p:cNvPr>
            <p:cNvGrpSpPr/>
            <p:nvPr/>
          </p:nvGrpSpPr>
          <p:grpSpPr>
            <a:xfrm>
              <a:off x="9144000" y="1165447"/>
              <a:ext cx="4551412" cy="1066422"/>
              <a:chOff x="0" y="0"/>
              <a:chExt cx="815562" cy="191091"/>
            </a:xfrm>
          </p:grpSpPr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090AADED-D789-D5DF-4997-9D16078FC9EF}"/>
                  </a:ext>
                </a:extLst>
              </p:cNvPr>
              <p:cNvSpPr/>
              <p:nvPr/>
            </p:nvSpPr>
            <p:spPr>
              <a:xfrm>
                <a:off x="0" y="0"/>
                <a:ext cx="815562" cy="191091"/>
              </a:xfrm>
              <a:custGeom>
                <a:avLst/>
                <a:gdLst/>
                <a:ahLst/>
                <a:cxnLst/>
                <a:rect l="l" t="t" r="r" b="b"/>
                <a:pathLst>
                  <a:path w="815562" h="191091">
                    <a:moveTo>
                      <a:pt x="0" y="0"/>
                    </a:moveTo>
                    <a:lnTo>
                      <a:pt x="815562" y="0"/>
                    </a:lnTo>
                    <a:lnTo>
                      <a:pt x="815562" y="191091"/>
                    </a:lnTo>
                    <a:lnTo>
                      <a:pt x="0" y="191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47" name="TextBox 10">
                <a:extLst>
                  <a:ext uri="{FF2B5EF4-FFF2-40B4-BE49-F238E27FC236}">
                    <a16:creationId xmlns:a16="http://schemas.microsoft.com/office/drawing/2014/main" id="{76094B73-A6B8-71A6-62E6-BF528231308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5562" cy="24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1E281956-4526-B20C-D531-45C7FB60BE2C}"/>
                </a:ext>
              </a:extLst>
            </p:cNvPr>
            <p:cNvGrpSpPr/>
            <p:nvPr/>
          </p:nvGrpSpPr>
          <p:grpSpPr>
            <a:xfrm rot="5400000">
              <a:off x="13322294" y="1520316"/>
              <a:ext cx="1066422" cy="356685"/>
              <a:chOff x="0" y="0"/>
              <a:chExt cx="388255" cy="129859"/>
            </a:xfrm>
          </p:grpSpPr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583F3724-24C4-A496-8C8D-F6A56EDBC8A5}"/>
                  </a:ext>
                </a:extLst>
              </p:cNvPr>
              <p:cNvSpPr/>
              <p:nvPr/>
            </p:nvSpPr>
            <p:spPr>
              <a:xfrm>
                <a:off x="0" y="0"/>
                <a:ext cx="38825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388254" h="129859">
                    <a:moveTo>
                      <a:pt x="194127" y="0"/>
                    </a:moveTo>
                    <a:lnTo>
                      <a:pt x="388254" y="129859"/>
                    </a:lnTo>
                    <a:lnTo>
                      <a:pt x="0" y="129859"/>
                    </a:lnTo>
                    <a:lnTo>
                      <a:pt x="194127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TextBox 13">
                <a:extLst>
                  <a:ext uri="{FF2B5EF4-FFF2-40B4-BE49-F238E27FC236}">
                    <a16:creationId xmlns:a16="http://schemas.microsoft.com/office/drawing/2014/main" id="{8E8C5B1B-57D2-02C1-E1A8-A432F396ACFF}"/>
                  </a:ext>
                </a:extLst>
              </p:cNvPr>
              <p:cNvSpPr txBox="1"/>
              <p:nvPr/>
            </p:nvSpPr>
            <p:spPr>
              <a:xfrm>
                <a:off x="60665" y="3142"/>
                <a:ext cx="266925" cy="117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730490F7-6A0D-0AEE-6C59-F5A03EA2ED00}"/>
                </a:ext>
              </a:extLst>
            </p:cNvPr>
            <p:cNvGrpSpPr/>
            <p:nvPr/>
          </p:nvGrpSpPr>
          <p:grpSpPr>
            <a:xfrm>
              <a:off x="13767286" y="1165447"/>
              <a:ext cx="901672" cy="1066422"/>
              <a:chOff x="0" y="0"/>
              <a:chExt cx="485042" cy="573667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1D4DBFDB-99EB-94D1-35CD-03F2A71C2D45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E42DE947-8AF3-056A-752C-FBE2F385E420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F8912B50-B4E5-5319-5666-23EFDC133D8C}"/>
                </a:ext>
              </a:extLst>
            </p:cNvPr>
            <p:cNvSpPr/>
            <p:nvPr/>
          </p:nvSpPr>
          <p:spPr>
            <a:xfrm>
              <a:off x="14375763" y="1165447"/>
              <a:ext cx="901673" cy="1066423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09DA"/>
            </a:solid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9" name="Group 20">
              <a:extLst>
                <a:ext uri="{FF2B5EF4-FFF2-40B4-BE49-F238E27FC236}">
                  <a16:creationId xmlns:a16="http://schemas.microsoft.com/office/drawing/2014/main" id="{4CEFC837-2749-A277-4FCE-7567CBB31559}"/>
                </a:ext>
              </a:extLst>
            </p:cNvPr>
            <p:cNvGrpSpPr/>
            <p:nvPr/>
          </p:nvGrpSpPr>
          <p:grpSpPr>
            <a:xfrm>
              <a:off x="14957136" y="1165447"/>
              <a:ext cx="901672" cy="1066422"/>
              <a:chOff x="0" y="0"/>
              <a:chExt cx="485042" cy="573667"/>
            </a:xfrm>
          </p:grpSpPr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ADB4353-187E-E5F7-050A-E0C2164FCD2F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41" name="TextBox 22">
                <a:extLst>
                  <a:ext uri="{FF2B5EF4-FFF2-40B4-BE49-F238E27FC236}">
                    <a16:creationId xmlns:a16="http://schemas.microsoft.com/office/drawing/2014/main" id="{A9B5F31A-69FE-62FD-1575-95AD10B1F483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48" name="TextBox 36">
            <a:extLst>
              <a:ext uri="{FF2B5EF4-FFF2-40B4-BE49-F238E27FC236}">
                <a16:creationId xmlns:a16="http://schemas.microsoft.com/office/drawing/2014/main" id="{D59BD5C8-965A-CD42-AF6F-E2B045DE9832}"/>
              </a:ext>
            </a:extLst>
          </p:cNvPr>
          <p:cNvSpPr txBox="1"/>
          <p:nvPr/>
        </p:nvSpPr>
        <p:spPr>
          <a:xfrm>
            <a:off x="17191223" y="1252448"/>
            <a:ext cx="1968685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E940CDC-0F7B-2149-0116-7839C5809CD9}"/>
              </a:ext>
            </a:extLst>
          </p:cNvPr>
          <p:cNvSpPr/>
          <p:nvPr/>
        </p:nvSpPr>
        <p:spPr>
          <a:xfrm>
            <a:off x="27493347" y="6262184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8418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615EA-4636-3BD7-B11A-4083AE04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01BB47F-C04F-FA84-AEFB-B763DE671917}"/>
              </a:ext>
            </a:extLst>
          </p:cNvPr>
          <p:cNvGrpSpPr/>
          <p:nvPr/>
        </p:nvGrpSpPr>
        <p:grpSpPr>
          <a:xfrm>
            <a:off x="807721" y="579813"/>
            <a:ext cx="1003764" cy="326367"/>
            <a:chOff x="1137552" y="1165447"/>
            <a:chExt cx="1897201" cy="616861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446C16AF-D13F-4BE3-FA83-A80F99ABDD58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3009DB10-C06C-10DC-A17B-C03042456995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243C0746-49CB-A802-39FB-3713253023B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AB4378D4-82B2-EB2A-FBDB-2A2BBCC77A9F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5C23BD57-AD36-99AE-7FD0-ED2224F71F17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0F6C1E86-89F8-24DE-4038-336190927D9A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155AF4D-CEF5-A394-1155-BBC0D432675D}"/>
              </a:ext>
            </a:extLst>
          </p:cNvPr>
          <p:cNvSpPr txBox="1"/>
          <p:nvPr/>
        </p:nvSpPr>
        <p:spPr>
          <a:xfrm>
            <a:off x="1876494" y="427526"/>
            <a:ext cx="873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&amp; HƯỚNG PHÁT TRIỂN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580A12-ADC2-6570-D3F4-1756FD5BE22C}"/>
              </a:ext>
            </a:extLst>
          </p:cNvPr>
          <p:cNvCxnSpPr/>
          <p:nvPr/>
        </p:nvCxnSpPr>
        <p:spPr>
          <a:xfrm>
            <a:off x="2805800" y="1911713"/>
            <a:ext cx="0" cy="413512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DE1C64-6AAD-A80A-CD24-01F117D02929}"/>
              </a:ext>
            </a:extLst>
          </p:cNvPr>
          <p:cNvCxnSpPr>
            <a:cxnSpLocks/>
          </p:cNvCxnSpPr>
          <p:nvPr/>
        </p:nvCxnSpPr>
        <p:spPr>
          <a:xfrm>
            <a:off x="377560" y="4721961"/>
            <a:ext cx="1159003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DF2918-6EB7-D808-5F04-CE3901DD91F4}"/>
              </a:ext>
            </a:extLst>
          </p:cNvPr>
          <p:cNvSpPr txBox="1"/>
          <p:nvPr/>
        </p:nvSpPr>
        <p:spPr>
          <a:xfrm>
            <a:off x="126089" y="2938239"/>
            <a:ext cx="23805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 ĐIỂM </a:t>
            </a:r>
          </a:p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 PHẨM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0D64B-6DC1-15AF-1747-0E01BD84F0ED}"/>
              </a:ext>
            </a:extLst>
          </p:cNvPr>
          <p:cNvSpPr txBox="1"/>
          <p:nvPr/>
        </p:nvSpPr>
        <p:spPr>
          <a:xfrm>
            <a:off x="-125381" y="5003115"/>
            <a:ext cx="26320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 </a:t>
            </a:r>
          </a:p>
          <a:p>
            <a:pPr algn="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CẢI THIỆN</a:t>
            </a:r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7AB859D1-FB0A-E774-C037-EA52CF478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1046" y="2027663"/>
            <a:ext cx="457202" cy="457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B74DC1-E86F-E7EB-9467-FF5FD05FDCA4}"/>
              </a:ext>
            </a:extLst>
          </p:cNvPr>
          <p:cNvSpPr txBox="1"/>
          <p:nvPr/>
        </p:nvSpPr>
        <p:spPr>
          <a:xfrm>
            <a:off x="3452721" y="1776453"/>
            <a:ext cx="85293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ra.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8133C858-FE77-4C2D-7C96-DE7E5A34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519" y="2703240"/>
            <a:ext cx="457202" cy="4572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506972-704F-8F3D-F044-0DDC5273C9FD}"/>
              </a:ext>
            </a:extLst>
          </p:cNvPr>
          <p:cNvSpPr txBox="1"/>
          <p:nvPr/>
        </p:nvSpPr>
        <p:spPr>
          <a:xfrm>
            <a:off x="3452721" y="2713611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E35ADCA5-90BD-6377-7FBB-DE18AC8E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5519" y="3340401"/>
            <a:ext cx="457202" cy="4572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8FF3B7-1A24-F121-6DF9-F853AEC1E41B}"/>
              </a:ext>
            </a:extLst>
          </p:cNvPr>
          <p:cNvSpPr txBox="1"/>
          <p:nvPr/>
        </p:nvSpPr>
        <p:spPr>
          <a:xfrm>
            <a:off x="3438248" y="3296114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AC53CEA8-BBB5-27C7-4724-D0A9361B3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9992" y="4041944"/>
            <a:ext cx="457202" cy="457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FD0659-7C5C-B7B9-9BA9-88F7A07CD562}"/>
              </a:ext>
            </a:extLst>
          </p:cNvPr>
          <p:cNvSpPr txBox="1"/>
          <p:nvPr/>
        </p:nvSpPr>
        <p:spPr>
          <a:xfrm>
            <a:off x="3452721" y="3997657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E274B38-2CA1-89E6-EC06-C417382A3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0293" y="4985968"/>
            <a:ext cx="457200" cy="457200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619F90D8-8E35-9FA0-976D-4A13C97B2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9994" y="5559480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AD11F8-8643-CF51-1B51-A8096CF3DE9A}"/>
              </a:ext>
            </a:extLst>
          </p:cNvPr>
          <p:cNvSpPr txBox="1"/>
          <p:nvPr/>
        </p:nvSpPr>
        <p:spPr>
          <a:xfrm>
            <a:off x="3438247" y="4944777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mail, import file.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EF5B3-17FE-9455-5608-F966E472937E}"/>
              </a:ext>
            </a:extLst>
          </p:cNvPr>
          <p:cNvSpPr txBox="1"/>
          <p:nvPr/>
        </p:nvSpPr>
        <p:spPr>
          <a:xfrm>
            <a:off x="3467194" y="5539816"/>
            <a:ext cx="85293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664AF4-0F0A-6815-5FB4-148B53217C7B}"/>
              </a:ext>
            </a:extLst>
          </p:cNvPr>
          <p:cNvGrpSpPr/>
          <p:nvPr/>
        </p:nvGrpSpPr>
        <p:grpSpPr>
          <a:xfrm>
            <a:off x="764143" y="1206842"/>
            <a:ext cx="3484984" cy="530801"/>
            <a:chOff x="9144000" y="1165447"/>
            <a:chExt cx="6714808" cy="1066423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B40B5F22-0DBB-0578-F35A-1B9BC7B8014E}"/>
                </a:ext>
              </a:extLst>
            </p:cNvPr>
            <p:cNvGrpSpPr/>
            <p:nvPr/>
          </p:nvGrpSpPr>
          <p:grpSpPr>
            <a:xfrm>
              <a:off x="9144000" y="1165447"/>
              <a:ext cx="4551412" cy="1066422"/>
              <a:chOff x="0" y="0"/>
              <a:chExt cx="815562" cy="191091"/>
            </a:xfrm>
          </p:grpSpPr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4CAB3DD1-8865-6D88-BC08-C4A89E5BC33E}"/>
                  </a:ext>
                </a:extLst>
              </p:cNvPr>
              <p:cNvSpPr/>
              <p:nvPr/>
            </p:nvSpPr>
            <p:spPr>
              <a:xfrm>
                <a:off x="0" y="0"/>
                <a:ext cx="815562" cy="191091"/>
              </a:xfrm>
              <a:custGeom>
                <a:avLst/>
                <a:gdLst/>
                <a:ahLst/>
                <a:cxnLst/>
                <a:rect l="l" t="t" r="r" b="b"/>
                <a:pathLst>
                  <a:path w="815562" h="191091">
                    <a:moveTo>
                      <a:pt x="0" y="0"/>
                    </a:moveTo>
                    <a:lnTo>
                      <a:pt x="815562" y="0"/>
                    </a:lnTo>
                    <a:lnTo>
                      <a:pt x="815562" y="191091"/>
                    </a:lnTo>
                    <a:lnTo>
                      <a:pt x="0" y="191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54" name="TextBox 10">
                <a:extLst>
                  <a:ext uri="{FF2B5EF4-FFF2-40B4-BE49-F238E27FC236}">
                    <a16:creationId xmlns:a16="http://schemas.microsoft.com/office/drawing/2014/main" id="{9E9DA8E6-C0A5-4EA8-E1B2-848F6D0A6B6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5562" cy="24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3" name="Group 11">
              <a:extLst>
                <a:ext uri="{FF2B5EF4-FFF2-40B4-BE49-F238E27FC236}">
                  <a16:creationId xmlns:a16="http://schemas.microsoft.com/office/drawing/2014/main" id="{18F82CE7-6AA0-BAC2-6B21-D9339C73F2B1}"/>
                </a:ext>
              </a:extLst>
            </p:cNvPr>
            <p:cNvGrpSpPr/>
            <p:nvPr/>
          </p:nvGrpSpPr>
          <p:grpSpPr>
            <a:xfrm rot="5400000">
              <a:off x="13322294" y="1520316"/>
              <a:ext cx="1066422" cy="356685"/>
              <a:chOff x="0" y="0"/>
              <a:chExt cx="388255" cy="129859"/>
            </a:xfrm>
          </p:grpSpPr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4A8A91FC-D106-92E9-9F66-0B48276F52B8}"/>
                  </a:ext>
                </a:extLst>
              </p:cNvPr>
              <p:cNvSpPr/>
              <p:nvPr/>
            </p:nvSpPr>
            <p:spPr>
              <a:xfrm>
                <a:off x="0" y="0"/>
                <a:ext cx="38825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388254" h="129859">
                    <a:moveTo>
                      <a:pt x="194127" y="0"/>
                    </a:moveTo>
                    <a:lnTo>
                      <a:pt x="388254" y="129859"/>
                    </a:lnTo>
                    <a:lnTo>
                      <a:pt x="0" y="129859"/>
                    </a:lnTo>
                    <a:lnTo>
                      <a:pt x="194127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4A826CDF-D00E-09CF-D65A-0224B21907C8}"/>
                  </a:ext>
                </a:extLst>
              </p:cNvPr>
              <p:cNvSpPr txBox="1"/>
              <p:nvPr/>
            </p:nvSpPr>
            <p:spPr>
              <a:xfrm>
                <a:off x="60665" y="3142"/>
                <a:ext cx="266925" cy="117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B94555D9-850F-AF45-4A57-A7473E9502BD}"/>
                </a:ext>
              </a:extLst>
            </p:cNvPr>
            <p:cNvGrpSpPr/>
            <p:nvPr/>
          </p:nvGrpSpPr>
          <p:grpSpPr>
            <a:xfrm>
              <a:off x="13767286" y="1165447"/>
              <a:ext cx="901672" cy="1066422"/>
              <a:chOff x="0" y="0"/>
              <a:chExt cx="485042" cy="573667"/>
            </a:xfrm>
          </p:grpSpPr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30E22DF2-15F2-58E7-6077-448F5EEE80A2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50" name="TextBox 16">
                <a:extLst>
                  <a:ext uri="{FF2B5EF4-FFF2-40B4-BE49-F238E27FC236}">
                    <a16:creationId xmlns:a16="http://schemas.microsoft.com/office/drawing/2014/main" id="{6E6EAF67-D55E-EE06-42A0-780AB9BD5D1A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0D061FF6-D495-0D83-A90E-08CC31522AC2}"/>
                </a:ext>
              </a:extLst>
            </p:cNvPr>
            <p:cNvSpPr/>
            <p:nvPr/>
          </p:nvSpPr>
          <p:spPr>
            <a:xfrm>
              <a:off x="14375763" y="1165447"/>
              <a:ext cx="901673" cy="1066423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09DA"/>
            </a:solid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3" name="Group 20">
              <a:extLst>
                <a:ext uri="{FF2B5EF4-FFF2-40B4-BE49-F238E27FC236}">
                  <a16:creationId xmlns:a16="http://schemas.microsoft.com/office/drawing/2014/main" id="{4C528D13-72E2-037A-3871-9A73B75735B6}"/>
                </a:ext>
              </a:extLst>
            </p:cNvPr>
            <p:cNvGrpSpPr/>
            <p:nvPr/>
          </p:nvGrpSpPr>
          <p:grpSpPr>
            <a:xfrm>
              <a:off x="14957136" y="1165447"/>
              <a:ext cx="901672" cy="1066422"/>
              <a:chOff x="0" y="0"/>
              <a:chExt cx="485042" cy="573667"/>
            </a:xfrm>
          </p:grpSpPr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4EFF0F94-B593-ADC3-B430-A2B3E6D378F6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99D01091-8005-86F3-5F68-89AC2292DA2A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55" name="TextBox 36">
            <a:extLst>
              <a:ext uri="{FF2B5EF4-FFF2-40B4-BE49-F238E27FC236}">
                <a16:creationId xmlns:a16="http://schemas.microsoft.com/office/drawing/2014/main" id="{524E05B4-F9F8-2743-5AD0-400CC115A836}"/>
              </a:ext>
            </a:extLst>
          </p:cNvPr>
          <p:cNvSpPr txBox="1"/>
          <p:nvPr/>
        </p:nvSpPr>
        <p:spPr>
          <a:xfrm>
            <a:off x="1006343" y="1163005"/>
            <a:ext cx="1968685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2B62A7-FF30-352D-2B78-3B9C6144B0FB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25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625BAB-1650-DC60-E6F8-36C0A4C3DDC8}"/>
              </a:ext>
            </a:extLst>
          </p:cNvPr>
          <p:cNvGrpSpPr/>
          <p:nvPr/>
        </p:nvGrpSpPr>
        <p:grpSpPr>
          <a:xfrm>
            <a:off x="13181665" y="679970"/>
            <a:ext cx="1003764" cy="326367"/>
            <a:chOff x="1137552" y="1165447"/>
            <a:chExt cx="1897201" cy="616861"/>
          </a:xfrm>
        </p:grpSpPr>
        <p:grpSp>
          <p:nvGrpSpPr>
            <p:cNvPr id="58" name="Group 3">
              <a:extLst>
                <a:ext uri="{FF2B5EF4-FFF2-40B4-BE49-F238E27FC236}">
                  <a16:creationId xmlns:a16="http://schemas.microsoft.com/office/drawing/2014/main" id="{61F62A07-1E61-2FC8-F639-36263748D0B0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62" name="Freeform 4">
                <a:extLst>
                  <a:ext uri="{FF2B5EF4-FFF2-40B4-BE49-F238E27FC236}">
                    <a16:creationId xmlns:a16="http://schemas.microsoft.com/office/drawing/2014/main" id="{801B8267-DFE8-3D7E-BA4C-CDD82E49D50D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sp>
            <p:nvSpPr>
              <p:cNvPr id="63" name="TextBox 5">
                <a:extLst>
                  <a:ext uri="{FF2B5EF4-FFF2-40B4-BE49-F238E27FC236}">
                    <a16:creationId xmlns:a16="http://schemas.microsoft.com/office/drawing/2014/main" id="{9F5FACAE-7131-2EC8-1895-21EEC0DBE6F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59" name="Group 6">
              <a:extLst>
                <a:ext uri="{FF2B5EF4-FFF2-40B4-BE49-F238E27FC236}">
                  <a16:creationId xmlns:a16="http://schemas.microsoft.com/office/drawing/2014/main" id="{1F44A65F-EE02-8A39-9921-933B67FDCABB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9E1B15AB-95FF-67D4-D56B-4A5584565B44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1" name="TextBox 8">
                <a:extLst>
                  <a:ext uri="{FF2B5EF4-FFF2-40B4-BE49-F238E27FC236}">
                    <a16:creationId xmlns:a16="http://schemas.microsoft.com/office/drawing/2014/main" id="{FBB0BD59-0D2F-6FF7-B7FF-0ACB78CD5043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389CB9E-84B3-4DF2-8B9D-C6B1E712955C}"/>
              </a:ext>
            </a:extLst>
          </p:cNvPr>
          <p:cNvSpPr txBox="1"/>
          <p:nvPr/>
        </p:nvSpPr>
        <p:spPr>
          <a:xfrm>
            <a:off x="14250438" y="527683"/>
            <a:ext cx="873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&amp; HƯỚNG PHÁT TRIỂN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58B8F50-2D60-D070-B9B5-7BC3F328D443}"/>
              </a:ext>
            </a:extLst>
          </p:cNvPr>
          <p:cNvGrpSpPr/>
          <p:nvPr/>
        </p:nvGrpSpPr>
        <p:grpSpPr>
          <a:xfrm>
            <a:off x="13138087" y="1306999"/>
            <a:ext cx="4212971" cy="530801"/>
            <a:chOff x="9144000" y="1165447"/>
            <a:chExt cx="6714808" cy="1066423"/>
          </a:xfrm>
        </p:grpSpPr>
        <p:grpSp>
          <p:nvGrpSpPr>
            <p:cNvPr id="66" name="Group 8">
              <a:extLst>
                <a:ext uri="{FF2B5EF4-FFF2-40B4-BE49-F238E27FC236}">
                  <a16:creationId xmlns:a16="http://schemas.microsoft.com/office/drawing/2014/main" id="{5412D075-72FB-4E36-E7C7-55C90DC2DB0D}"/>
                </a:ext>
              </a:extLst>
            </p:cNvPr>
            <p:cNvGrpSpPr/>
            <p:nvPr/>
          </p:nvGrpSpPr>
          <p:grpSpPr>
            <a:xfrm>
              <a:off x="9144000" y="1165447"/>
              <a:ext cx="4551412" cy="1066422"/>
              <a:chOff x="0" y="0"/>
              <a:chExt cx="815562" cy="191091"/>
            </a:xfrm>
          </p:grpSpPr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17ACE5BD-8ED9-32F6-A2AF-34E46DBD222B}"/>
                  </a:ext>
                </a:extLst>
              </p:cNvPr>
              <p:cNvSpPr/>
              <p:nvPr/>
            </p:nvSpPr>
            <p:spPr>
              <a:xfrm>
                <a:off x="0" y="0"/>
                <a:ext cx="815562" cy="191091"/>
              </a:xfrm>
              <a:custGeom>
                <a:avLst/>
                <a:gdLst/>
                <a:ahLst/>
                <a:cxnLst/>
                <a:rect l="l" t="t" r="r" b="b"/>
                <a:pathLst>
                  <a:path w="815562" h="191091">
                    <a:moveTo>
                      <a:pt x="0" y="0"/>
                    </a:moveTo>
                    <a:lnTo>
                      <a:pt x="815562" y="0"/>
                    </a:lnTo>
                    <a:lnTo>
                      <a:pt x="815562" y="191091"/>
                    </a:lnTo>
                    <a:lnTo>
                      <a:pt x="0" y="191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78" name="TextBox 10">
                <a:extLst>
                  <a:ext uri="{FF2B5EF4-FFF2-40B4-BE49-F238E27FC236}">
                    <a16:creationId xmlns:a16="http://schemas.microsoft.com/office/drawing/2014/main" id="{98A7B00A-18C0-E7CF-4E04-C7E7DE81A7E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5562" cy="24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67" name="Group 11">
              <a:extLst>
                <a:ext uri="{FF2B5EF4-FFF2-40B4-BE49-F238E27FC236}">
                  <a16:creationId xmlns:a16="http://schemas.microsoft.com/office/drawing/2014/main" id="{0CCBE7CB-4424-6CF1-4754-5DE0102C7037}"/>
                </a:ext>
              </a:extLst>
            </p:cNvPr>
            <p:cNvGrpSpPr/>
            <p:nvPr/>
          </p:nvGrpSpPr>
          <p:grpSpPr>
            <a:xfrm rot="5400000">
              <a:off x="13322294" y="1520316"/>
              <a:ext cx="1066422" cy="356685"/>
              <a:chOff x="0" y="0"/>
              <a:chExt cx="388255" cy="129859"/>
            </a:xfrm>
          </p:grpSpPr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F929813C-5154-CD04-74C4-26FA79865D69}"/>
                  </a:ext>
                </a:extLst>
              </p:cNvPr>
              <p:cNvSpPr/>
              <p:nvPr/>
            </p:nvSpPr>
            <p:spPr>
              <a:xfrm>
                <a:off x="0" y="0"/>
                <a:ext cx="38825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388254" h="129859">
                    <a:moveTo>
                      <a:pt x="194127" y="0"/>
                    </a:moveTo>
                    <a:lnTo>
                      <a:pt x="388254" y="129859"/>
                    </a:lnTo>
                    <a:lnTo>
                      <a:pt x="0" y="129859"/>
                    </a:lnTo>
                    <a:lnTo>
                      <a:pt x="194127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6" name="TextBox 13">
                <a:extLst>
                  <a:ext uri="{FF2B5EF4-FFF2-40B4-BE49-F238E27FC236}">
                    <a16:creationId xmlns:a16="http://schemas.microsoft.com/office/drawing/2014/main" id="{A0FA65A8-E421-F17D-880A-E4F76A1F315C}"/>
                  </a:ext>
                </a:extLst>
              </p:cNvPr>
              <p:cNvSpPr txBox="1"/>
              <p:nvPr/>
            </p:nvSpPr>
            <p:spPr>
              <a:xfrm>
                <a:off x="60665" y="3142"/>
                <a:ext cx="266925" cy="117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68" name="Group 14">
              <a:extLst>
                <a:ext uri="{FF2B5EF4-FFF2-40B4-BE49-F238E27FC236}">
                  <a16:creationId xmlns:a16="http://schemas.microsoft.com/office/drawing/2014/main" id="{4BDED806-C97A-79DB-C61F-9F87CBA47642}"/>
                </a:ext>
              </a:extLst>
            </p:cNvPr>
            <p:cNvGrpSpPr/>
            <p:nvPr/>
          </p:nvGrpSpPr>
          <p:grpSpPr>
            <a:xfrm>
              <a:off x="13767286" y="1165447"/>
              <a:ext cx="901672" cy="1066422"/>
              <a:chOff x="0" y="0"/>
              <a:chExt cx="485042" cy="573667"/>
            </a:xfrm>
          </p:grpSpPr>
          <p:sp>
            <p:nvSpPr>
              <p:cNvPr id="73" name="Freeform 15">
                <a:extLst>
                  <a:ext uri="{FF2B5EF4-FFF2-40B4-BE49-F238E27FC236}">
                    <a16:creationId xmlns:a16="http://schemas.microsoft.com/office/drawing/2014/main" id="{F4028AC3-8D4E-8D76-1543-6A61F91E64F8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74" name="TextBox 16">
                <a:extLst>
                  <a:ext uri="{FF2B5EF4-FFF2-40B4-BE49-F238E27FC236}">
                    <a16:creationId xmlns:a16="http://schemas.microsoft.com/office/drawing/2014/main" id="{E0D3C815-17C0-A985-41D0-EE8188A05003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1644BC1C-C697-E7AC-8332-6D67DCF74CF2}"/>
                </a:ext>
              </a:extLst>
            </p:cNvPr>
            <p:cNvSpPr/>
            <p:nvPr/>
          </p:nvSpPr>
          <p:spPr>
            <a:xfrm>
              <a:off x="14375763" y="1165447"/>
              <a:ext cx="901673" cy="1066423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09DA"/>
            </a:solid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0" name="Group 20">
              <a:extLst>
                <a:ext uri="{FF2B5EF4-FFF2-40B4-BE49-F238E27FC236}">
                  <a16:creationId xmlns:a16="http://schemas.microsoft.com/office/drawing/2014/main" id="{2046ED95-32B3-5D95-1379-7A9427CC11A6}"/>
                </a:ext>
              </a:extLst>
            </p:cNvPr>
            <p:cNvGrpSpPr/>
            <p:nvPr/>
          </p:nvGrpSpPr>
          <p:grpSpPr>
            <a:xfrm>
              <a:off x="14957136" y="1165447"/>
              <a:ext cx="901672" cy="1066422"/>
              <a:chOff x="0" y="0"/>
              <a:chExt cx="485042" cy="573667"/>
            </a:xfrm>
          </p:grpSpPr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239A8DC4-81E0-99D0-1586-AB651D472A26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AFB377FD-5631-D011-3F68-2B6D109FA7F4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79" name="TextBox 36">
            <a:extLst>
              <a:ext uri="{FF2B5EF4-FFF2-40B4-BE49-F238E27FC236}">
                <a16:creationId xmlns:a16="http://schemas.microsoft.com/office/drawing/2014/main" id="{D18BBEA9-F70C-BD17-598D-210F4135501E}"/>
              </a:ext>
            </a:extLst>
          </p:cNvPr>
          <p:cNvSpPr txBox="1"/>
          <p:nvPr/>
        </p:nvSpPr>
        <p:spPr>
          <a:xfrm>
            <a:off x="12964436" y="1254119"/>
            <a:ext cx="3023216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2DC8A9-EA8B-C602-6998-1598653AE03B}"/>
              </a:ext>
            </a:extLst>
          </p:cNvPr>
          <p:cNvSpPr txBox="1"/>
          <p:nvPr/>
        </p:nvSpPr>
        <p:spPr>
          <a:xfrm>
            <a:off x="13684464" y="2021553"/>
            <a:ext cx="3018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CHIỀU SÂU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CF25D4-0465-618B-F5FD-B0E181D53040}"/>
              </a:ext>
            </a:extLst>
          </p:cNvPr>
          <p:cNvSpPr txBox="1"/>
          <p:nvPr/>
        </p:nvSpPr>
        <p:spPr>
          <a:xfrm>
            <a:off x="19017235" y="1986173"/>
            <a:ext cx="34512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CHIỀU NGANG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2EB959-523F-804D-9524-DFC474724E6D}"/>
              </a:ext>
            </a:extLst>
          </p:cNvPr>
          <p:cNvCxnSpPr/>
          <p:nvPr/>
        </p:nvCxnSpPr>
        <p:spPr>
          <a:xfrm>
            <a:off x="18161285" y="2021553"/>
            <a:ext cx="0" cy="452570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B3E71E3-54A8-0848-4C05-5D04C4BE5B4C}"/>
              </a:ext>
            </a:extLst>
          </p:cNvPr>
          <p:cNvSpPr txBox="1"/>
          <p:nvPr/>
        </p:nvSpPr>
        <p:spPr>
          <a:xfrm>
            <a:off x="12964436" y="2529376"/>
            <a:ext cx="4736415" cy="406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hiệu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,…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D434D2-DCC0-CEE7-40D4-3D8C25C57EF8}"/>
              </a:ext>
            </a:extLst>
          </p:cNvPr>
          <p:cNvSpPr txBox="1"/>
          <p:nvPr/>
        </p:nvSpPr>
        <p:spPr>
          <a:xfrm>
            <a:off x="18367079" y="2529376"/>
            <a:ext cx="609407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dạy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học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,…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hỗ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trợ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phòng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tặng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just"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Bổ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sung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chat.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D95472D-512D-D9B1-EC24-A65C8E0B2DD4}"/>
              </a:ext>
            </a:extLst>
          </p:cNvPr>
          <p:cNvSpPr/>
          <p:nvPr/>
        </p:nvSpPr>
        <p:spPr>
          <a:xfrm>
            <a:off x="23682411" y="6249748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6056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88736-DD48-99A2-6060-1D747873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E7D1B2C-91C4-D796-1462-799096394BA1}"/>
              </a:ext>
            </a:extLst>
          </p:cNvPr>
          <p:cNvGrpSpPr/>
          <p:nvPr/>
        </p:nvGrpSpPr>
        <p:grpSpPr>
          <a:xfrm>
            <a:off x="541496" y="579813"/>
            <a:ext cx="1003764" cy="326367"/>
            <a:chOff x="1137552" y="1165447"/>
            <a:chExt cx="1897201" cy="616861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0C8068C2-41B6-12CF-1788-BDA3EEFFC5C8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47277EF9-1F3E-C835-9ADD-02C97623B23D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C227D4C1-436F-A777-F340-E653FF992ED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8BF6EA2F-94EF-C8A1-9664-876F18F8513B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F33092E9-35BD-9E3A-B06A-C48AD531F0CC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4B15BB29-54D8-75C7-1608-016D2B37B242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C04216A-93C4-E599-251D-703D88D05F7F}"/>
              </a:ext>
            </a:extLst>
          </p:cNvPr>
          <p:cNvSpPr txBox="1"/>
          <p:nvPr/>
        </p:nvSpPr>
        <p:spPr>
          <a:xfrm>
            <a:off x="1610269" y="427526"/>
            <a:ext cx="873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 &amp; HƯỚNG PHÁT TRIỂN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7D6E0B-16A8-8B70-6FF0-DF0A238BEA4C}"/>
              </a:ext>
            </a:extLst>
          </p:cNvPr>
          <p:cNvGrpSpPr/>
          <p:nvPr/>
        </p:nvGrpSpPr>
        <p:grpSpPr>
          <a:xfrm>
            <a:off x="497918" y="1206842"/>
            <a:ext cx="4212971" cy="530801"/>
            <a:chOff x="9144000" y="1165447"/>
            <a:chExt cx="6714808" cy="1066423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64CE3365-1271-DDE2-63A6-42ED768B90F1}"/>
                </a:ext>
              </a:extLst>
            </p:cNvPr>
            <p:cNvGrpSpPr/>
            <p:nvPr/>
          </p:nvGrpSpPr>
          <p:grpSpPr>
            <a:xfrm>
              <a:off x="9144000" y="1165447"/>
              <a:ext cx="4551412" cy="1066422"/>
              <a:chOff x="0" y="0"/>
              <a:chExt cx="815562" cy="191091"/>
            </a:xfrm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C9F53C2-8295-C10D-7127-8E0D1549AB30}"/>
                  </a:ext>
                </a:extLst>
              </p:cNvPr>
              <p:cNvSpPr/>
              <p:nvPr/>
            </p:nvSpPr>
            <p:spPr>
              <a:xfrm>
                <a:off x="0" y="0"/>
                <a:ext cx="815562" cy="191091"/>
              </a:xfrm>
              <a:custGeom>
                <a:avLst/>
                <a:gdLst/>
                <a:ahLst/>
                <a:cxnLst/>
                <a:rect l="l" t="t" r="r" b="b"/>
                <a:pathLst>
                  <a:path w="815562" h="191091">
                    <a:moveTo>
                      <a:pt x="0" y="0"/>
                    </a:moveTo>
                    <a:lnTo>
                      <a:pt x="815562" y="0"/>
                    </a:lnTo>
                    <a:lnTo>
                      <a:pt x="815562" y="191091"/>
                    </a:lnTo>
                    <a:lnTo>
                      <a:pt x="0" y="191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31" name="TextBox 10">
                <a:extLst>
                  <a:ext uri="{FF2B5EF4-FFF2-40B4-BE49-F238E27FC236}">
                    <a16:creationId xmlns:a16="http://schemas.microsoft.com/office/drawing/2014/main" id="{41F13D41-01A2-5E3F-E290-68F0615BB92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5562" cy="24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79539159-266B-8B7C-3293-5560ABC6081E}"/>
                </a:ext>
              </a:extLst>
            </p:cNvPr>
            <p:cNvGrpSpPr/>
            <p:nvPr/>
          </p:nvGrpSpPr>
          <p:grpSpPr>
            <a:xfrm rot="5400000">
              <a:off x="13322294" y="1520316"/>
              <a:ext cx="1066422" cy="356685"/>
              <a:chOff x="0" y="0"/>
              <a:chExt cx="388255" cy="129859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6D448C8-720C-5E2E-0B76-D0837AFD0F3B}"/>
                  </a:ext>
                </a:extLst>
              </p:cNvPr>
              <p:cNvSpPr/>
              <p:nvPr/>
            </p:nvSpPr>
            <p:spPr>
              <a:xfrm>
                <a:off x="0" y="0"/>
                <a:ext cx="38825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388254" h="129859">
                    <a:moveTo>
                      <a:pt x="194127" y="0"/>
                    </a:moveTo>
                    <a:lnTo>
                      <a:pt x="388254" y="129859"/>
                    </a:lnTo>
                    <a:lnTo>
                      <a:pt x="0" y="129859"/>
                    </a:lnTo>
                    <a:lnTo>
                      <a:pt x="194127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02529567-C2F7-A43E-5DBF-551605DFF4EE}"/>
                  </a:ext>
                </a:extLst>
              </p:cNvPr>
              <p:cNvSpPr txBox="1"/>
              <p:nvPr/>
            </p:nvSpPr>
            <p:spPr>
              <a:xfrm>
                <a:off x="60665" y="3142"/>
                <a:ext cx="266925" cy="117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43384C41-0355-1EFC-183A-2C2CBBB3547F}"/>
                </a:ext>
              </a:extLst>
            </p:cNvPr>
            <p:cNvGrpSpPr/>
            <p:nvPr/>
          </p:nvGrpSpPr>
          <p:grpSpPr>
            <a:xfrm>
              <a:off x="13767286" y="1165447"/>
              <a:ext cx="901672" cy="1066422"/>
              <a:chOff x="0" y="0"/>
              <a:chExt cx="485042" cy="573667"/>
            </a:xfrm>
          </p:grpSpPr>
          <p:sp>
            <p:nvSpPr>
              <p:cNvPr id="11" name="Freeform 15">
                <a:extLst>
                  <a:ext uri="{FF2B5EF4-FFF2-40B4-BE49-F238E27FC236}">
                    <a16:creationId xmlns:a16="http://schemas.microsoft.com/office/drawing/2014/main" id="{AF8CAE83-AA49-8420-231A-01007C1E8D60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4B541827-2BA4-ED7D-6EE6-4C6E89354689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81D46BD8-F631-D557-924A-DC58D6AC9AFD}"/>
                </a:ext>
              </a:extLst>
            </p:cNvPr>
            <p:cNvSpPr/>
            <p:nvPr/>
          </p:nvSpPr>
          <p:spPr>
            <a:xfrm>
              <a:off x="14375763" y="1165447"/>
              <a:ext cx="901673" cy="1066423"/>
            </a:xfrm>
            <a:custGeom>
              <a:avLst/>
              <a:gdLst/>
              <a:ahLst/>
              <a:cxnLst/>
              <a:rect l="l" t="t" r="r" b="b"/>
              <a:pathLst>
                <a:path w="485042" h="573667">
                  <a:moveTo>
                    <a:pt x="0" y="0"/>
                  </a:moveTo>
                  <a:lnTo>
                    <a:pt x="281842" y="0"/>
                  </a:lnTo>
                  <a:lnTo>
                    <a:pt x="485042" y="286834"/>
                  </a:lnTo>
                  <a:lnTo>
                    <a:pt x="281842" y="573667"/>
                  </a:lnTo>
                  <a:lnTo>
                    <a:pt x="0" y="573667"/>
                  </a:lnTo>
                  <a:lnTo>
                    <a:pt x="203200" y="286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09DA"/>
            </a:solid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93D35320-95D0-F4FC-F01C-9DD99660F896}"/>
                </a:ext>
              </a:extLst>
            </p:cNvPr>
            <p:cNvGrpSpPr/>
            <p:nvPr/>
          </p:nvGrpSpPr>
          <p:grpSpPr>
            <a:xfrm>
              <a:off x="14957136" y="1165447"/>
              <a:ext cx="901672" cy="1066422"/>
              <a:chOff x="0" y="0"/>
              <a:chExt cx="485042" cy="573667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9D40C991-C003-CB7F-E84A-DCA4D95A1B08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</p:sp>
          <p:sp>
            <p:nvSpPr>
              <p:cNvPr id="10" name="TextBox 22">
                <a:extLst>
                  <a:ext uri="{FF2B5EF4-FFF2-40B4-BE49-F238E27FC236}">
                    <a16:creationId xmlns:a16="http://schemas.microsoft.com/office/drawing/2014/main" id="{95BD5FC2-C6CA-1178-65AF-20A21D732DE1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32" name="TextBox 36">
            <a:extLst>
              <a:ext uri="{FF2B5EF4-FFF2-40B4-BE49-F238E27FC236}">
                <a16:creationId xmlns:a16="http://schemas.microsoft.com/office/drawing/2014/main" id="{D0EA5AF2-1282-E0B2-053E-8DDFE2CEDDD2}"/>
              </a:ext>
            </a:extLst>
          </p:cNvPr>
          <p:cNvSpPr txBox="1"/>
          <p:nvPr/>
        </p:nvSpPr>
        <p:spPr>
          <a:xfrm>
            <a:off x="393717" y="1153962"/>
            <a:ext cx="3023216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AEF678-1C15-546B-F0F3-008B7FD03A36}"/>
              </a:ext>
            </a:extLst>
          </p:cNvPr>
          <p:cNvSpPr txBox="1"/>
          <p:nvPr/>
        </p:nvSpPr>
        <p:spPr>
          <a:xfrm>
            <a:off x="1044295" y="1921396"/>
            <a:ext cx="3018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CHIỀU SÂU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98F718-5EE4-09DA-9B2F-C0F93DB9C5E3}"/>
              </a:ext>
            </a:extLst>
          </p:cNvPr>
          <p:cNvSpPr txBox="1"/>
          <p:nvPr/>
        </p:nvSpPr>
        <p:spPr>
          <a:xfrm>
            <a:off x="6377066" y="1886016"/>
            <a:ext cx="34512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CHIỀU NGANG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6478F4-30D8-7602-4C09-53E3AD782C98}"/>
              </a:ext>
            </a:extLst>
          </p:cNvPr>
          <p:cNvCxnSpPr/>
          <p:nvPr/>
        </p:nvCxnSpPr>
        <p:spPr>
          <a:xfrm>
            <a:off x="5521116" y="1921396"/>
            <a:ext cx="0" cy="452570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5E55AB2-E968-63A6-1FAE-A5803CBC4892}"/>
              </a:ext>
            </a:extLst>
          </p:cNvPr>
          <p:cNvSpPr txBox="1"/>
          <p:nvPr/>
        </p:nvSpPr>
        <p:spPr>
          <a:xfrm>
            <a:off x="324267" y="2429219"/>
            <a:ext cx="4736415" cy="406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hiệu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suất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lớn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,…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F894D8-B5EB-82DC-563E-011BC263D2A9}"/>
              </a:ext>
            </a:extLst>
          </p:cNvPr>
          <p:cNvSpPr txBox="1"/>
          <p:nvPr/>
        </p:nvSpPr>
        <p:spPr>
          <a:xfrm>
            <a:off x="5726910" y="2429219"/>
            <a:ext cx="609407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dạy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học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,…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hỗ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trợ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phòng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tặng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just">
              <a:buNone/>
            </a:pP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Bổ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sung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500" i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chat.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E73C149-2196-6972-B2B7-B7D362D6D2C6}"/>
              </a:ext>
            </a:extLst>
          </p:cNvPr>
          <p:cNvSpPr/>
          <p:nvPr/>
        </p:nvSpPr>
        <p:spPr>
          <a:xfrm>
            <a:off x="11308467" y="6149591"/>
            <a:ext cx="618927" cy="618927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66525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ackground Ai Stock Illustrations – 8,791,366 Background Ai Stock  Illustrations, Vectors &amp; Clipart - Dreamstime">
            <a:extLst>
              <a:ext uri="{FF2B5EF4-FFF2-40B4-BE49-F238E27FC236}">
                <a16:creationId xmlns:a16="http://schemas.microsoft.com/office/drawing/2014/main" id="{59B972AC-C702-E95A-667C-6374C7CF5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8"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tunning Artificial Intelligence Digital Background | AI Concept">
            <a:extLst>
              <a:ext uri="{FF2B5EF4-FFF2-40B4-BE49-F238E27FC236}">
                <a16:creationId xmlns:a16="http://schemas.microsoft.com/office/drawing/2014/main" id="{457663F3-9737-EDA9-3308-E5A26813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FE2A9FD-EBC6-9979-C00C-06E9C77FE3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873309" y="2944981"/>
                </a:moveTo>
                <a:cubicBezTo>
                  <a:pt x="4923662" y="2992606"/>
                  <a:pt x="4964962" y="3028821"/>
                  <a:pt x="4997208" y="3053626"/>
                </a:cubicBezTo>
                <a:cubicBezTo>
                  <a:pt x="4963474" y="3074710"/>
                  <a:pt x="4933088" y="3085252"/>
                  <a:pt x="4906051" y="3085252"/>
                </a:cubicBezTo>
                <a:cubicBezTo>
                  <a:pt x="4880998" y="3085252"/>
                  <a:pt x="4860659" y="3078182"/>
                  <a:pt x="4845032" y="3064044"/>
                </a:cubicBezTo>
                <a:cubicBezTo>
                  <a:pt x="4829405" y="3049905"/>
                  <a:pt x="4821591" y="3033782"/>
                  <a:pt x="4821591" y="3015675"/>
                </a:cubicBezTo>
                <a:cubicBezTo>
                  <a:pt x="4821591" y="3004016"/>
                  <a:pt x="4825002" y="2992978"/>
                  <a:pt x="4831823" y="2982560"/>
                </a:cubicBezTo>
                <a:cubicBezTo>
                  <a:pt x="4838644" y="2972142"/>
                  <a:pt x="4852474" y="2959616"/>
                  <a:pt x="4873309" y="2944981"/>
                </a:cubicBezTo>
                <a:close/>
                <a:moveTo>
                  <a:pt x="7035149" y="2769364"/>
                </a:moveTo>
                <a:lnTo>
                  <a:pt x="7095355" y="2965445"/>
                </a:lnTo>
                <a:lnTo>
                  <a:pt x="6975571" y="2965445"/>
                </a:lnTo>
                <a:close/>
                <a:moveTo>
                  <a:pt x="2088958" y="2751505"/>
                </a:moveTo>
                <a:lnTo>
                  <a:pt x="2131002" y="2751505"/>
                </a:lnTo>
                <a:cubicBezTo>
                  <a:pt x="2174658" y="2751505"/>
                  <a:pt x="2205913" y="2762171"/>
                  <a:pt x="2224764" y="2783503"/>
                </a:cubicBezTo>
                <a:cubicBezTo>
                  <a:pt x="2243616" y="2804835"/>
                  <a:pt x="2253041" y="2844398"/>
                  <a:pt x="2253041" y="2902193"/>
                </a:cubicBezTo>
                <a:cubicBezTo>
                  <a:pt x="2253041" y="2945849"/>
                  <a:pt x="2248824" y="2977413"/>
                  <a:pt x="2240391" y="2996885"/>
                </a:cubicBezTo>
                <a:cubicBezTo>
                  <a:pt x="2231957" y="3016356"/>
                  <a:pt x="2220299" y="3029999"/>
                  <a:pt x="2205416" y="3037813"/>
                </a:cubicBezTo>
                <a:cubicBezTo>
                  <a:pt x="2190534" y="3045626"/>
                  <a:pt x="2165481" y="3049533"/>
                  <a:pt x="2130258" y="3049533"/>
                </a:cubicBezTo>
                <a:lnTo>
                  <a:pt x="2088958" y="3049533"/>
                </a:lnTo>
                <a:close/>
                <a:moveTo>
                  <a:pt x="9703004" y="2746295"/>
                </a:moveTo>
                <a:cubicBezTo>
                  <a:pt x="9738476" y="2746295"/>
                  <a:pt x="9766566" y="2758140"/>
                  <a:pt x="9787278" y="2781828"/>
                </a:cubicBezTo>
                <a:cubicBezTo>
                  <a:pt x="9807990" y="2805517"/>
                  <a:pt x="9818346" y="2843034"/>
                  <a:pt x="9818346" y="2894379"/>
                </a:cubicBezTo>
                <a:cubicBezTo>
                  <a:pt x="9818346" y="2955399"/>
                  <a:pt x="9808424" y="2997691"/>
                  <a:pt x="9788580" y="3021255"/>
                </a:cubicBezTo>
                <a:cubicBezTo>
                  <a:pt x="9768737" y="3044820"/>
                  <a:pt x="9740708" y="3056602"/>
                  <a:pt x="9704492" y="3056602"/>
                </a:cubicBezTo>
                <a:cubicBezTo>
                  <a:pt x="9669270" y="3056602"/>
                  <a:pt x="9641427" y="3044572"/>
                  <a:pt x="9620963" y="3020511"/>
                </a:cubicBezTo>
                <a:cubicBezTo>
                  <a:pt x="9600499" y="2996451"/>
                  <a:pt x="9590267" y="2956887"/>
                  <a:pt x="9590267" y="2901821"/>
                </a:cubicBezTo>
                <a:cubicBezTo>
                  <a:pt x="9590267" y="2846259"/>
                  <a:pt x="9600562" y="2806447"/>
                  <a:pt x="9621149" y="2782386"/>
                </a:cubicBezTo>
                <a:cubicBezTo>
                  <a:pt x="9641738" y="2758326"/>
                  <a:pt x="9669022" y="2746295"/>
                  <a:pt x="9703004" y="2746295"/>
                </a:cubicBezTo>
                <a:close/>
                <a:moveTo>
                  <a:pt x="4045155" y="2746295"/>
                </a:moveTo>
                <a:cubicBezTo>
                  <a:pt x="4080626" y="2746295"/>
                  <a:pt x="4108717" y="2758140"/>
                  <a:pt x="4129429" y="2781828"/>
                </a:cubicBezTo>
                <a:cubicBezTo>
                  <a:pt x="4150141" y="2805517"/>
                  <a:pt x="4160497" y="2843034"/>
                  <a:pt x="4160497" y="2894379"/>
                </a:cubicBezTo>
                <a:cubicBezTo>
                  <a:pt x="4160497" y="2955399"/>
                  <a:pt x="4150575" y="2997691"/>
                  <a:pt x="4130731" y="3021255"/>
                </a:cubicBezTo>
                <a:cubicBezTo>
                  <a:pt x="4110887" y="3044820"/>
                  <a:pt x="4082858" y="3056602"/>
                  <a:pt x="4046644" y="3056602"/>
                </a:cubicBezTo>
                <a:cubicBezTo>
                  <a:pt x="4011421" y="3056602"/>
                  <a:pt x="3983577" y="3044572"/>
                  <a:pt x="3963114" y="3020511"/>
                </a:cubicBezTo>
                <a:cubicBezTo>
                  <a:pt x="3942650" y="2996451"/>
                  <a:pt x="3932418" y="2956887"/>
                  <a:pt x="3932418" y="2901821"/>
                </a:cubicBezTo>
                <a:cubicBezTo>
                  <a:pt x="3932418" y="2846259"/>
                  <a:pt x="3942712" y="2806447"/>
                  <a:pt x="3963300" y="2782386"/>
                </a:cubicBezTo>
                <a:cubicBezTo>
                  <a:pt x="3983888" y="2758326"/>
                  <a:pt x="4011173" y="2746295"/>
                  <a:pt x="4045155" y="2746295"/>
                </a:cubicBezTo>
                <a:close/>
                <a:moveTo>
                  <a:pt x="4938421" y="2700531"/>
                </a:moveTo>
                <a:cubicBezTo>
                  <a:pt x="4954049" y="2700531"/>
                  <a:pt x="4966327" y="2704562"/>
                  <a:pt x="4975257" y="2712623"/>
                </a:cubicBezTo>
                <a:cubicBezTo>
                  <a:pt x="4984186" y="2720685"/>
                  <a:pt x="4988651" y="2730544"/>
                  <a:pt x="4988651" y="2742203"/>
                </a:cubicBezTo>
                <a:cubicBezTo>
                  <a:pt x="4988651" y="2753365"/>
                  <a:pt x="4983318" y="2765209"/>
                  <a:pt x="4972652" y="2777735"/>
                </a:cubicBezTo>
                <a:cubicBezTo>
                  <a:pt x="4961986" y="2790262"/>
                  <a:pt x="4946855" y="2801858"/>
                  <a:pt x="4927259" y="2812524"/>
                </a:cubicBezTo>
                <a:cubicBezTo>
                  <a:pt x="4899974" y="2783254"/>
                  <a:pt x="4886331" y="2760930"/>
                  <a:pt x="4886331" y="2745551"/>
                </a:cubicBezTo>
                <a:cubicBezTo>
                  <a:pt x="4886331" y="2733397"/>
                  <a:pt x="4891168" y="2722855"/>
                  <a:pt x="4900842" y="2713925"/>
                </a:cubicBezTo>
                <a:cubicBezTo>
                  <a:pt x="4910516" y="2704996"/>
                  <a:pt x="4923042" y="2700531"/>
                  <a:pt x="4938421" y="2700531"/>
                </a:cubicBezTo>
                <a:close/>
                <a:moveTo>
                  <a:pt x="10081474" y="2627977"/>
                </a:moveTo>
                <a:lnTo>
                  <a:pt x="10081474" y="2952952"/>
                </a:lnTo>
                <a:cubicBezTo>
                  <a:pt x="10081474" y="2979721"/>
                  <a:pt x="10086684" y="3010458"/>
                  <a:pt x="10097102" y="3045161"/>
                </a:cubicBezTo>
                <a:cubicBezTo>
                  <a:pt x="10103550" y="3066725"/>
                  <a:pt x="10115519" y="3087671"/>
                  <a:pt x="10133006" y="3107997"/>
                </a:cubicBezTo>
                <a:cubicBezTo>
                  <a:pt x="10150494" y="3128323"/>
                  <a:pt x="10169779" y="3144002"/>
                  <a:pt x="10190863" y="3155032"/>
                </a:cubicBezTo>
                <a:cubicBezTo>
                  <a:pt x="10211947" y="3166062"/>
                  <a:pt x="10238178" y="3173437"/>
                  <a:pt x="10269556" y="3177156"/>
                </a:cubicBezTo>
                <a:cubicBezTo>
                  <a:pt x="10300934" y="3180875"/>
                  <a:pt x="10329894" y="3182734"/>
                  <a:pt x="10356434" y="3182734"/>
                </a:cubicBezTo>
                <a:cubicBezTo>
                  <a:pt x="10402323" y="3182734"/>
                  <a:pt x="10441638" y="3176661"/>
                  <a:pt x="10474381" y="3164514"/>
                </a:cubicBezTo>
                <a:cubicBezTo>
                  <a:pt x="10497945" y="3155840"/>
                  <a:pt x="10520455" y="3140782"/>
                  <a:pt x="10541911" y="3119340"/>
                </a:cubicBezTo>
                <a:cubicBezTo>
                  <a:pt x="10563368" y="3097897"/>
                  <a:pt x="10579118" y="3072861"/>
                  <a:pt x="10589164" y="3044231"/>
                </a:cubicBezTo>
                <a:cubicBezTo>
                  <a:pt x="10599210" y="3015601"/>
                  <a:pt x="10604233" y="2985174"/>
                  <a:pt x="10604233" y="2952952"/>
                </a:cubicBezTo>
                <a:lnTo>
                  <a:pt x="10604233" y="2627977"/>
                </a:lnTo>
                <a:lnTo>
                  <a:pt x="10436057" y="2627977"/>
                </a:lnTo>
                <a:lnTo>
                  <a:pt x="10436057" y="2960690"/>
                </a:lnTo>
                <a:cubicBezTo>
                  <a:pt x="10436057" y="2990924"/>
                  <a:pt x="10427810" y="3014282"/>
                  <a:pt x="10411315" y="3030764"/>
                </a:cubicBezTo>
                <a:cubicBezTo>
                  <a:pt x="10394820" y="3047245"/>
                  <a:pt x="10372061" y="3055486"/>
                  <a:pt x="10343040" y="3055486"/>
                </a:cubicBezTo>
                <a:cubicBezTo>
                  <a:pt x="10313770" y="3055486"/>
                  <a:pt x="10290888" y="3047122"/>
                  <a:pt x="10274393" y="3030394"/>
                </a:cubicBezTo>
                <a:cubicBezTo>
                  <a:pt x="10257898" y="3013667"/>
                  <a:pt x="10249650" y="2990432"/>
                  <a:pt x="10249650" y="2960690"/>
                </a:cubicBezTo>
                <a:lnTo>
                  <a:pt x="10249650" y="2627977"/>
                </a:lnTo>
                <a:close/>
                <a:moveTo>
                  <a:pt x="8844936" y="2627977"/>
                </a:moveTo>
                <a:lnTo>
                  <a:pt x="9057388" y="2944981"/>
                </a:lnTo>
                <a:lnTo>
                  <a:pt x="9057388" y="3173432"/>
                </a:lnTo>
                <a:lnTo>
                  <a:pt x="9226308" y="3173432"/>
                </a:lnTo>
                <a:lnTo>
                  <a:pt x="9226308" y="2944981"/>
                </a:lnTo>
                <a:lnTo>
                  <a:pt x="9438388" y="2627977"/>
                </a:lnTo>
                <a:lnTo>
                  <a:pt x="9252172" y="2627977"/>
                </a:lnTo>
                <a:lnTo>
                  <a:pt x="9142052" y="2811989"/>
                </a:lnTo>
                <a:lnTo>
                  <a:pt x="9032157" y="2627977"/>
                </a:lnTo>
                <a:close/>
                <a:moveTo>
                  <a:pt x="8024447" y="2627977"/>
                </a:moveTo>
                <a:lnTo>
                  <a:pt x="8024447" y="3173432"/>
                </a:lnTo>
                <a:lnTo>
                  <a:pt x="8192995" y="3173432"/>
                </a:lnTo>
                <a:lnTo>
                  <a:pt x="8192995" y="3040330"/>
                </a:lnTo>
                <a:lnTo>
                  <a:pt x="8280076" y="2949115"/>
                </a:lnTo>
                <a:lnTo>
                  <a:pt x="8395081" y="3173432"/>
                </a:lnTo>
                <a:lnTo>
                  <a:pt x="8602644" y="3173432"/>
                </a:lnTo>
                <a:lnTo>
                  <a:pt x="8394668" y="2833860"/>
                </a:lnTo>
                <a:lnTo>
                  <a:pt x="8593714" y="2627977"/>
                </a:lnTo>
                <a:lnTo>
                  <a:pt x="8369548" y="2627977"/>
                </a:lnTo>
                <a:lnTo>
                  <a:pt x="8192995" y="2834104"/>
                </a:lnTo>
                <a:lnTo>
                  <a:pt x="8192995" y="2627977"/>
                </a:lnTo>
                <a:close/>
                <a:moveTo>
                  <a:pt x="7386644" y="2627977"/>
                </a:moveTo>
                <a:lnTo>
                  <a:pt x="7386644" y="3173432"/>
                </a:lnTo>
                <a:lnTo>
                  <a:pt x="7545146" y="3173432"/>
                </a:lnTo>
                <a:lnTo>
                  <a:pt x="7545146" y="2873939"/>
                </a:lnTo>
                <a:lnTo>
                  <a:pt x="7749412" y="3173432"/>
                </a:lnTo>
                <a:lnTo>
                  <a:pt x="7908287" y="3173432"/>
                </a:lnTo>
                <a:lnTo>
                  <a:pt x="7908287" y="2627977"/>
                </a:lnTo>
                <a:lnTo>
                  <a:pt x="7749412" y="2627977"/>
                </a:lnTo>
                <a:lnTo>
                  <a:pt x="7749412" y="2929750"/>
                </a:lnTo>
                <a:lnTo>
                  <a:pt x="7544030" y="2627977"/>
                </a:lnTo>
                <a:close/>
                <a:moveTo>
                  <a:pt x="6945295" y="2627977"/>
                </a:moveTo>
                <a:lnTo>
                  <a:pt x="6740284" y="3173432"/>
                </a:lnTo>
                <a:lnTo>
                  <a:pt x="6912378" y="3173432"/>
                </a:lnTo>
                <a:lnTo>
                  <a:pt x="6938964" y="3083391"/>
                </a:lnTo>
                <a:lnTo>
                  <a:pt x="7130318" y="3083391"/>
                </a:lnTo>
                <a:lnTo>
                  <a:pt x="7157607" y="3173432"/>
                </a:lnTo>
                <a:lnTo>
                  <a:pt x="7334107" y="3173432"/>
                </a:lnTo>
                <a:lnTo>
                  <a:pt x="7129143" y="2627977"/>
                </a:lnTo>
                <a:close/>
                <a:moveTo>
                  <a:pt x="6157547" y="2627977"/>
                </a:moveTo>
                <a:lnTo>
                  <a:pt x="6157547" y="3173432"/>
                </a:lnTo>
                <a:lnTo>
                  <a:pt x="6326095" y="3173432"/>
                </a:lnTo>
                <a:lnTo>
                  <a:pt x="6326095" y="2952794"/>
                </a:lnTo>
                <a:lnTo>
                  <a:pt x="6510270" y="2952794"/>
                </a:lnTo>
                <a:lnTo>
                  <a:pt x="6510270" y="3173432"/>
                </a:lnTo>
                <a:lnTo>
                  <a:pt x="6679562" y="3173432"/>
                </a:lnTo>
                <a:lnTo>
                  <a:pt x="6679562" y="2627977"/>
                </a:lnTo>
                <a:lnTo>
                  <a:pt x="6510270" y="2627977"/>
                </a:lnTo>
                <a:lnTo>
                  <a:pt x="6510270" y="2818849"/>
                </a:lnTo>
                <a:lnTo>
                  <a:pt x="6326095" y="2818849"/>
                </a:lnTo>
                <a:lnTo>
                  <a:pt x="6326095" y="2627977"/>
                </a:lnTo>
                <a:close/>
                <a:moveTo>
                  <a:pt x="5566030" y="2627977"/>
                </a:moveTo>
                <a:lnTo>
                  <a:pt x="5566030" y="2762667"/>
                </a:lnTo>
                <a:lnTo>
                  <a:pt x="5737926" y="2762667"/>
                </a:lnTo>
                <a:lnTo>
                  <a:pt x="5737926" y="3173432"/>
                </a:lnTo>
                <a:lnTo>
                  <a:pt x="5906474" y="3173432"/>
                </a:lnTo>
                <a:lnTo>
                  <a:pt x="5906474" y="2762667"/>
                </a:lnTo>
                <a:lnTo>
                  <a:pt x="6078371" y="2762667"/>
                </a:lnTo>
                <a:lnTo>
                  <a:pt x="6078371" y="2627977"/>
                </a:lnTo>
                <a:close/>
                <a:moveTo>
                  <a:pt x="3059318" y="2627977"/>
                </a:moveTo>
                <a:lnTo>
                  <a:pt x="3059318" y="3173432"/>
                </a:lnTo>
                <a:lnTo>
                  <a:pt x="3197356" y="3173432"/>
                </a:lnTo>
                <a:lnTo>
                  <a:pt x="3197356" y="2757458"/>
                </a:lnTo>
                <a:lnTo>
                  <a:pt x="3303518" y="3173432"/>
                </a:lnTo>
                <a:lnTo>
                  <a:pt x="3428464" y="3173432"/>
                </a:lnTo>
                <a:lnTo>
                  <a:pt x="3534823" y="2757458"/>
                </a:lnTo>
                <a:lnTo>
                  <a:pt x="3534823" y="3173432"/>
                </a:lnTo>
                <a:lnTo>
                  <a:pt x="3672862" y="3173432"/>
                </a:lnTo>
                <a:lnTo>
                  <a:pt x="3672862" y="2627977"/>
                </a:lnTo>
                <a:lnTo>
                  <a:pt x="3451334" y="2627977"/>
                </a:lnTo>
                <a:lnTo>
                  <a:pt x="3366462" y="2959864"/>
                </a:lnTo>
                <a:lnTo>
                  <a:pt x="3280979" y="2627977"/>
                </a:lnTo>
                <a:close/>
                <a:moveTo>
                  <a:pt x="2508356" y="2627977"/>
                </a:moveTo>
                <a:lnTo>
                  <a:pt x="2508356" y="3173432"/>
                </a:lnTo>
                <a:lnTo>
                  <a:pt x="2968235" y="3173432"/>
                </a:lnTo>
                <a:lnTo>
                  <a:pt x="2968235" y="3049905"/>
                </a:lnTo>
                <a:lnTo>
                  <a:pt x="2677276" y="3049905"/>
                </a:lnTo>
                <a:lnTo>
                  <a:pt x="2677276" y="2942376"/>
                </a:lnTo>
                <a:lnTo>
                  <a:pt x="2939586" y="2942376"/>
                </a:lnTo>
                <a:lnTo>
                  <a:pt x="2939586" y="2831127"/>
                </a:lnTo>
                <a:lnTo>
                  <a:pt x="2677276" y="2831127"/>
                </a:lnTo>
                <a:lnTo>
                  <a:pt x="2677276" y="2744435"/>
                </a:lnTo>
                <a:lnTo>
                  <a:pt x="2960049" y="2744435"/>
                </a:lnTo>
                <a:lnTo>
                  <a:pt x="2960049" y="2627977"/>
                </a:lnTo>
                <a:close/>
                <a:moveTo>
                  <a:pt x="1920410" y="2627977"/>
                </a:moveTo>
                <a:lnTo>
                  <a:pt x="1920410" y="3173432"/>
                </a:lnTo>
                <a:lnTo>
                  <a:pt x="2170814" y="3173432"/>
                </a:lnTo>
                <a:cubicBezTo>
                  <a:pt x="2200828" y="3173432"/>
                  <a:pt x="2234314" y="3168471"/>
                  <a:pt x="2271273" y="3158549"/>
                </a:cubicBezTo>
                <a:cubicBezTo>
                  <a:pt x="2298310" y="3151356"/>
                  <a:pt x="2323611" y="3136907"/>
                  <a:pt x="2347175" y="3115203"/>
                </a:cubicBezTo>
                <a:cubicBezTo>
                  <a:pt x="2370739" y="3093499"/>
                  <a:pt x="2389157" y="3066586"/>
                  <a:pt x="2402427" y="3034464"/>
                </a:cubicBezTo>
                <a:cubicBezTo>
                  <a:pt x="2415698" y="3002342"/>
                  <a:pt x="2422333" y="2957135"/>
                  <a:pt x="2422333" y="2898844"/>
                </a:cubicBezTo>
                <a:cubicBezTo>
                  <a:pt x="2422333" y="2861637"/>
                  <a:pt x="2417869" y="2826415"/>
                  <a:pt x="2408939" y="2793176"/>
                </a:cubicBezTo>
                <a:cubicBezTo>
                  <a:pt x="2400009" y="2759938"/>
                  <a:pt x="2385622" y="2730793"/>
                  <a:pt x="2365779" y="2705740"/>
                </a:cubicBezTo>
                <a:cubicBezTo>
                  <a:pt x="2345935" y="2680687"/>
                  <a:pt x="2320820" y="2661464"/>
                  <a:pt x="2290435" y="2648069"/>
                </a:cubicBezTo>
                <a:cubicBezTo>
                  <a:pt x="2260049" y="2634674"/>
                  <a:pt x="2220175" y="2627977"/>
                  <a:pt x="2170814" y="2627977"/>
                </a:cubicBezTo>
                <a:close/>
                <a:moveTo>
                  <a:pt x="9703376" y="2618675"/>
                </a:moveTo>
                <a:cubicBezTo>
                  <a:pt x="9614824" y="2618675"/>
                  <a:pt x="9545742" y="2643480"/>
                  <a:pt x="9496134" y="2693090"/>
                </a:cubicBezTo>
                <a:cubicBezTo>
                  <a:pt x="9446524" y="2742699"/>
                  <a:pt x="9421720" y="2812028"/>
                  <a:pt x="9421720" y="2901077"/>
                </a:cubicBezTo>
                <a:cubicBezTo>
                  <a:pt x="9421720" y="2964825"/>
                  <a:pt x="9434246" y="3017907"/>
                  <a:pt x="9459298" y="3060323"/>
                </a:cubicBezTo>
                <a:cubicBezTo>
                  <a:pt x="9484352" y="3102739"/>
                  <a:pt x="9517032" y="3133745"/>
                  <a:pt x="9557339" y="3153340"/>
                </a:cubicBezTo>
                <a:cubicBezTo>
                  <a:pt x="9597647" y="3172936"/>
                  <a:pt x="9648558" y="3182734"/>
                  <a:pt x="9710074" y="3182734"/>
                </a:cubicBezTo>
                <a:cubicBezTo>
                  <a:pt x="9770598" y="3182734"/>
                  <a:pt x="9821137" y="3171386"/>
                  <a:pt x="9861692" y="3148690"/>
                </a:cubicBezTo>
                <a:cubicBezTo>
                  <a:pt x="9902248" y="3125993"/>
                  <a:pt x="9933254" y="3094243"/>
                  <a:pt x="9954710" y="3053440"/>
                </a:cubicBezTo>
                <a:cubicBezTo>
                  <a:pt x="9976166" y="3012636"/>
                  <a:pt x="9986894" y="2960360"/>
                  <a:pt x="9986894" y="2896612"/>
                </a:cubicBezTo>
                <a:cubicBezTo>
                  <a:pt x="9986894" y="2808803"/>
                  <a:pt x="9962338" y="2740528"/>
                  <a:pt x="9913224" y="2691787"/>
                </a:cubicBezTo>
                <a:cubicBezTo>
                  <a:pt x="9864111" y="2643046"/>
                  <a:pt x="9794162" y="2618675"/>
                  <a:pt x="9703376" y="2618675"/>
                </a:cubicBezTo>
                <a:close/>
                <a:moveTo>
                  <a:pt x="4932096" y="2618675"/>
                </a:moveTo>
                <a:cubicBezTo>
                  <a:pt x="4872069" y="2618675"/>
                  <a:pt x="4827296" y="2631202"/>
                  <a:pt x="4797779" y="2656254"/>
                </a:cubicBezTo>
                <a:cubicBezTo>
                  <a:pt x="4768261" y="2681307"/>
                  <a:pt x="4753502" y="2713181"/>
                  <a:pt x="4753502" y="2751876"/>
                </a:cubicBezTo>
                <a:cubicBezTo>
                  <a:pt x="4753502" y="2770232"/>
                  <a:pt x="4757224" y="2788277"/>
                  <a:pt x="4764664" y="2806013"/>
                </a:cubicBezTo>
                <a:cubicBezTo>
                  <a:pt x="4772106" y="2823748"/>
                  <a:pt x="4785748" y="2844646"/>
                  <a:pt x="4805592" y="2868707"/>
                </a:cubicBezTo>
                <a:cubicBezTo>
                  <a:pt x="4758215" y="2887806"/>
                  <a:pt x="4724109" y="2911185"/>
                  <a:pt x="4703273" y="2938842"/>
                </a:cubicBezTo>
                <a:cubicBezTo>
                  <a:pt x="4682437" y="2966499"/>
                  <a:pt x="4672019" y="2995831"/>
                  <a:pt x="4672019" y="3026836"/>
                </a:cubicBezTo>
                <a:cubicBezTo>
                  <a:pt x="4672019" y="3069997"/>
                  <a:pt x="4689755" y="3106708"/>
                  <a:pt x="4725225" y="3136969"/>
                </a:cubicBezTo>
                <a:cubicBezTo>
                  <a:pt x="4760696" y="3167231"/>
                  <a:pt x="4814770" y="3182362"/>
                  <a:pt x="4887448" y="3182362"/>
                </a:cubicBezTo>
                <a:cubicBezTo>
                  <a:pt x="4933832" y="3182362"/>
                  <a:pt x="4975257" y="3176905"/>
                  <a:pt x="5011719" y="3165991"/>
                </a:cubicBezTo>
                <a:cubicBezTo>
                  <a:pt x="5038013" y="3158053"/>
                  <a:pt x="5064305" y="3145403"/>
                  <a:pt x="5090599" y="3128040"/>
                </a:cubicBezTo>
                <a:cubicBezTo>
                  <a:pt x="5103248" y="3135481"/>
                  <a:pt x="5117573" y="3144411"/>
                  <a:pt x="5133572" y="3154829"/>
                </a:cubicBezTo>
                <a:cubicBezTo>
                  <a:pt x="5149571" y="3165247"/>
                  <a:pt x="5165012" y="3174425"/>
                  <a:pt x="5179895" y="3182362"/>
                </a:cubicBezTo>
                <a:lnTo>
                  <a:pt x="5261378" y="3088600"/>
                </a:lnTo>
                <a:cubicBezTo>
                  <a:pt x="5250464" y="3082399"/>
                  <a:pt x="5241534" y="3077066"/>
                  <a:pt x="5234589" y="3072601"/>
                </a:cubicBezTo>
                <a:lnTo>
                  <a:pt x="5177662" y="3033534"/>
                </a:lnTo>
                <a:cubicBezTo>
                  <a:pt x="5188080" y="3015675"/>
                  <a:pt x="5196142" y="3000171"/>
                  <a:pt x="5201847" y="2987025"/>
                </a:cubicBezTo>
                <a:cubicBezTo>
                  <a:pt x="5207552" y="2973878"/>
                  <a:pt x="5213505" y="2956391"/>
                  <a:pt x="5219706" y="2934563"/>
                </a:cubicBezTo>
                <a:lnTo>
                  <a:pt x="5101388" y="2908146"/>
                </a:lnTo>
                <a:cubicBezTo>
                  <a:pt x="5095931" y="2925261"/>
                  <a:pt x="5089358" y="2941508"/>
                  <a:pt x="5081668" y="2956887"/>
                </a:cubicBezTo>
                <a:cubicBezTo>
                  <a:pt x="5052895" y="2934067"/>
                  <a:pt x="5025238" y="2909386"/>
                  <a:pt x="4998697" y="2882845"/>
                </a:cubicBezTo>
                <a:cubicBezTo>
                  <a:pt x="5030695" y="2861761"/>
                  <a:pt x="5052895" y="2845886"/>
                  <a:pt x="5065297" y="2835220"/>
                </a:cubicBezTo>
                <a:cubicBezTo>
                  <a:pt x="5077700" y="2824554"/>
                  <a:pt x="5088304" y="2810664"/>
                  <a:pt x="5097109" y="2793549"/>
                </a:cubicBezTo>
                <a:cubicBezTo>
                  <a:pt x="5105916" y="2776433"/>
                  <a:pt x="5110318" y="2758574"/>
                  <a:pt x="5110318" y="2739970"/>
                </a:cubicBezTo>
                <a:cubicBezTo>
                  <a:pt x="5110318" y="2706732"/>
                  <a:pt x="5095931" y="2678207"/>
                  <a:pt x="5067158" y="2654394"/>
                </a:cubicBezTo>
                <a:cubicBezTo>
                  <a:pt x="5038384" y="2630582"/>
                  <a:pt x="4993364" y="2618675"/>
                  <a:pt x="4932096" y="2618675"/>
                </a:cubicBezTo>
                <a:close/>
                <a:moveTo>
                  <a:pt x="4045527" y="2618675"/>
                </a:moveTo>
                <a:cubicBezTo>
                  <a:pt x="3956975" y="2618675"/>
                  <a:pt x="3887894" y="2643480"/>
                  <a:pt x="3838284" y="2693090"/>
                </a:cubicBezTo>
                <a:cubicBezTo>
                  <a:pt x="3788675" y="2742699"/>
                  <a:pt x="3763870" y="2812028"/>
                  <a:pt x="3763870" y="2901077"/>
                </a:cubicBezTo>
                <a:cubicBezTo>
                  <a:pt x="3763870" y="2964825"/>
                  <a:pt x="3776397" y="3017907"/>
                  <a:pt x="3801449" y="3060323"/>
                </a:cubicBezTo>
                <a:cubicBezTo>
                  <a:pt x="3826502" y="3102739"/>
                  <a:pt x="3859182" y="3133745"/>
                  <a:pt x="3899490" y="3153340"/>
                </a:cubicBezTo>
                <a:cubicBezTo>
                  <a:pt x="3939797" y="3172936"/>
                  <a:pt x="3990709" y="3182734"/>
                  <a:pt x="4052225" y="3182734"/>
                </a:cubicBezTo>
                <a:cubicBezTo>
                  <a:pt x="4112748" y="3182734"/>
                  <a:pt x="4163287" y="3171386"/>
                  <a:pt x="4203843" y="3148690"/>
                </a:cubicBezTo>
                <a:cubicBezTo>
                  <a:pt x="4244399" y="3125993"/>
                  <a:pt x="4275404" y="3094243"/>
                  <a:pt x="4296860" y="3053440"/>
                </a:cubicBezTo>
                <a:cubicBezTo>
                  <a:pt x="4318316" y="3012636"/>
                  <a:pt x="4329045" y="2960360"/>
                  <a:pt x="4329045" y="2896612"/>
                </a:cubicBezTo>
                <a:cubicBezTo>
                  <a:pt x="4329045" y="2808803"/>
                  <a:pt x="4304488" y="2740528"/>
                  <a:pt x="4255375" y="2691787"/>
                </a:cubicBezTo>
                <a:cubicBezTo>
                  <a:pt x="4206261" y="2643046"/>
                  <a:pt x="4136312" y="2618675"/>
                  <a:pt x="4045527" y="26186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62684-A73B-36D2-C6F5-B52581290303}"/>
              </a:ext>
            </a:extLst>
          </p:cNvPr>
          <p:cNvSpPr/>
          <p:nvPr/>
        </p:nvSpPr>
        <p:spPr>
          <a:xfrm>
            <a:off x="10810240" y="2306320"/>
            <a:ext cx="121920" cy="1122680"/>
          </a:xfrm>
          <a:prstGeom prst="rect">
            <a:avLst/>
          </a:prstGeom>
          <a:gradFill>
            <a:gsLst>
              <a:gs pos="0">
                <a:srgbClr val="C9FCFF"/>
              </a:gs>
              <a:gs pos="20000">
                <a:srgbClr val="8DD8FF"/>
              </a:gs>
              <a:gs pos="53000">
                <a:srgbClr val="4E71FF"/>
              </a:gs>
              <a:gs pos="84000">
                <a:srgbClr val="5409DA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3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75495 0.009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47" y="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DF074-4D81-ECFE-60A7-1BE0B92AA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6F81ACF-6813-99FD-0EF2-B3293264BEFD}"/>
              </a:ext>
            </a:extLst>
          </p:cNvPr>
          <p:cNvGrpSpPr/>
          <p:nvPr/>
        </p:nvGrpSpPr>
        <p:grpSpPr>
          <a:xfrm>
            <a:off x="3412905" y="-1030147"/>
            <a:ext cx="8727311" cy="8727311"/>
            <a:chOff x="3412905" y="-1030147"/>
            <a:chExt cx="8727311" cy="87273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6F78EDF-2115-7B45-FA7A-8B94DE599322}"/>
                </a:ext>
              </a:extLst>
            </p:cNvPr>
            <p:cNvSpPr/>
            <p:nvPr/>
          </p:nvSpPr>
          <p:spPr>
            <a:xfrm>
              <a:off x="3412905" y="-1030147"/>
              <a:ext cx="8727311" cy="8727311"/>
            </a:xfrm>
            <a:prstGeom prst="ellipse">
              <a:avLst/>
            </a:prstGeom>
            <a:solidFill>
              <a:srgbClr val="5409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2F28F0-34CA-236D-EE32-24096D70B23E}"/>
                </a:ext>
              </a:extLst>
            </p:cNvPr>
            <p:cNvSpPr txBox="1"/>
            <p:nvPr/>
          </p:nvSpPr>
          <p:spPr>
            <a:xfrm>
              <a:off x="10253642" y="2057400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2B2322-E702-69AF-C5D2-DD55691D62F1}"/>
                </a:ext>
              </a:extLst>
            </p:cNvPr>
            <p:cNvSpPr txBox="1"/>
            <p:nvPr/>
          </p:nvSpPr>
          <p:spPr>
            <a:xfrm>
              <a:off x="9505860" y="3915335"/>
              <a:ext cx="233910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</a:p>
            <a:p>
              <a:pPr algn="ctr"/>
              <a:r>
                <a:rPr lang="en-US" sz="28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HƯỚNG</a:t>
              </a:r>
            </a:p>
            <a:p>
              <a:pPr algn="ctr"/>
              <a:r>
                <a:rPr lang="en-US" sz="2800" b="1" dirty="0">
                  <a:solidFill>
                    <a:srgbClr val="FFF2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PHÁT TRIỂN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FDD4EBC-745F-1B30-E1EA-202FBB325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19649" y="2926079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AEFDEF-9E27-A258-DD6C-CF18EFAAE321}"/>
              </a:ext>
            </a:extLst>
          </p:cNvPr>
          <p:cNvGrpSpPr/>
          <p:nvPr/>
        </p:nvGrpSpPr>
        <p:grpSpPr>
          <a:xfrm>
            <a:off x="957951" y="-1030147"/>
            <a:ext cx="8727311" cy="8727311"/>
            <a:chOff x="957951" y="-1030147"/>
            <a:chExt cx="8727311" cy="872731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C57EB5-1EA7-158D-C826-7D8EC4215F4C}"/>
                </a:ext>
              </a:extLst>
            </p:cNvPr>
            <p:cNvSpPr/>
            <p:nvPr/>
          </p:nvSpPr>
          <p:spPr>
            <a:xfrm>
              <a:off x="957951" y="-1030147"/>
              <a:ext cx="8727311" cy="8727311"/>
            </a:xfrm>
            <a:prstGeom prst="ellipse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D1849C-D2A0-5456-0230-C13F2DD0DF23}"/>
                </a:ext>
              </a:extLst>
            </p:cNvPr>
            <p:cNvSpPr txBox="1"/>
            <p:nvPr/>
          </p:nvSpPr>
          <p:spPr>
            <a:xfrm>
              <a:off x="7839632" y="2087877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C83F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5B9A6F-CDDB-67AD-441D-5557CCC85BBB}"/>
                </a:ext>
              </a:extLst>
            </p:cNvPr>
            <p:cNvSpPr txBox="1"/>
            <p:nvPr/>
          </p:nvSpPr>
          <p:spPr>
            <a:xfrm>
              <a:off x="7251895" y="3889622"/>
              <a:ext cx="21467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83F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QUẢ</a:t>
              </a:r>
            </a:p>
            <a:p>
              <a:pPr algn="ctr"/>
              <a:r>
                <a:rPr lang="en-US" sz="2800" b="1" dirty="0">
                  <a:solidFill>
                    <a:srgbClr val="C83F1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ĐẠT ĐƯỢC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D01DF4D6-81F9-5AE6-3F69-48EF0F33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21631" y="2962436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C7CA67-C4F3-919D-9191-0262C970B00B}"/>
              </a:ext>
            </a:extLst>
          </p:cNvPr>
          <p:cNvGrpSpPr/>
          <p:nvPr/>
        </p:nvGrpSpPr>
        <p:grpSpPr>
          <a:xfrm>
            <a:off x="-1463907" y="-1030147"/>
            <a:ext cx="8727311" cy="8727311"/>
            <a:chOff x="-1463907" y="-1030147"/>
            <a:chExt cx="8727311" cy="872731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D8D6F6-916E-E3AA-9E68-1052004419A5}"/>
                </a:ext>
              </a:extLst>
            </p:cNvPr>
            <p:cNvSpPr/>
            <p:nvPr/>
          </p:nvSpPr>
          <p:spPr>
            <a:xfrm>
              <a:off x="-1463907" y="-1030147"/>
              <a:ext cx="8727311" cy="8727311"/>
            </a:xfrm>
            <a:prstGeom prst="ellipse">
              <a:avLst/>
            </a:prstGeom>
            <a:solidFill>
              <a:srgbClr val="8DD8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76BEBB-946A-890D-909E-19C19221F16D}"/>
                </a:ext>
              </a:extLst>
            </p:cNvPr>
            <p:cNvSpPr txBox="1"/>
            <p:nvPr/>
          </p:nvSpPr>
          <p:spPr>
            <a:xfrm>
              <a:off x="5504555" y="2103117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8A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1854B0-3EF3-7540-6B07-09CD42B5F2DA}"/>
                </a:ext>
              </a:extLst>
            </p:cNvPr>
            <p:cNvSpPr txBox="1"/>
            <p:nvPr/>
          </p:nvSpPr>
          <p:spPr>
            <a:xfrm>
              <a:off x="4805231" y="3916676"/>
              <a:ext cx="21403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8A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PHÂN TÍCH</a:t>
              </a:r>
            </a:p>
            <a:p>
              <a:pPr algn="ctr"/>
              <a:r>
                <a:rPr lang="en-US" sz="2800" b="1" dirty="0">
                  <a:solidFill>
                    <a:srgbClr val="8A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 THỐNG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2C981966-6376-E89E-7998-4D8B37C1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1335" y="2978710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EE3B22-6884-2653-F8E5-BC114E07B243}"/>
              </a:ext>
            </a:extLst>
          </p:cNvPr>
          <p:cNvGrpSpPr/>
          <p:nvPr/>
        </p:nvGrpSpPr>
        <p:grpSpPr>
          <a:xfrm>
            <a:off x="-3885765" y="-1030147"/>
            <a:ext cx="8727311" cy="8727311"/>
            <a:chOff x="-3885765" y="-1030147"/>
            <a:chExt cx="8727311" cy="87273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3A9F43-0370-841E-BF60-60E5BA592F53}"/>
                </a:ext>
              </a:extLst>
            </p:cNvPr>
            <p:cNvSpPr/>
            <p:nvPr/>
          </p:nvSpPr>
          <p:spPr>
            <a:xfrm>
              <a:off x="-3885765" y="-1030147"/>
              <a:ext cx="8727311" cy="8727311"/>
            </a:xfrm>
            <a:prstGeom prst="ellipse">
              <a:avLst/>
            </a:prstGeom>
            <a:solidFill>
              <a:srgbClr val="BBF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425700-40C7-6316-4457-59E60FD692FE}"/>
                </a:ext>
              </a:extLst>
            </p:cNvPr>
            <p:cNvSpPr txBox="1"/>
            <p:nvPr/>
          </p:nvSpPr>
          <p:spPr>
            <a:xfrm>
              <a:off x="2918835" y="2087879"/>
              <a:ext cx="8963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>
                  <a:solidFill>
                    <a:srgbClr val="3B06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602B32-9AF5-8598-3F75-C462B6945E64}"/>
                </a:ext>
              </a:extLst>
            </p:cNvPr>
            <p:cNvSpPr txBox="1"/>
            <p:nvPr/>
          </p:nvSpPr>
          <p:spPr>
            <a:xfrm>
              <a:off x="2132610" y="3962398"/>
              <a:ext cx="23791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3B06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TỔNG QUAN</a:t>
              </a:r>
            </a:p>
            <a:p>
              <a:pPr algn="ctr"/>
              <a:r>
                <a:rPr lang="en-US" sz="2800" b="1" dirty="0">
                  <a:solidFill>
                    <a:srgbClr val="3B06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 TÀI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5E9BB02-6B93-D7BA-DB22-3DF6EFA9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7478" y="2971798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4EF268-ADBE-C34E-3AAE-1F062914CB5F}"/>
              </a:ext>
            </a:extLst>
          </p:cNvPr>
          <p:cNvGrpSpPr/>
          <p:nvPr/>
        </p:nvGrpSpPr>
        <p:grpSpPr>
          <a:xfrm>
            <a:off x="-6558432" y="-934657"/>
            <a:ext cx="8727311" cy="8727311"/>
            <a:chOff x="-6558432" y="-934657"/>
            <a:chExt cx="8727311" cy="87273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EF668E-64B5-F605-6B7F-F8CD2033ECF2}"/>
                </a:ext>
              </a:extLst>
            </p:cNvPr>
            <p:cNvSpPr/>
            <p:nvPr/>
          </p:nvSpPr>
          <p:spPr>
            <a:xfrm>
              <a:off x="-6558432" y="-934657"/>
              <a:ext cx="8727311" cy="8727311"/>
            </a:xfrm>
            <a:prstGeom prst="ellipse">
              <a:avLst/>
            </a:prstGeom>
            <a:solidFill>
              <a:srgbClr val="C9FC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D42060-5260-2212-A0CA-E1FC7F514F90}"/>
                </a:ext>
              </a:extLst>
            </p:cNvPr>
            <p:cNvSpPr txBox="1"/>
            <p:nvPr/>
          </p:nvSpPr>
          <p:spPr>
            <a:xfrm rot="16200000">
              <a:off x="-1148001" y="3181108"/>
              <a:ext cx="35333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CẤU TRÚC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B8CBE5-7281-5C63-15FB-92C08C7547E1}"/>
              </a:ext>
            </a:extLst>
          </p:cNvPr>
          <p:cNvSpPr txBox="1"/>
          <p:nvPr/>
        </p:nvSpPr>
        <p:spPr>
          <a:xfrm>
            <a:off x="12736194" y="2998113"/>
            <a:ext cx="7226274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solidFill>
                  <a:srgbClr val="5409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TRÌNH BÀY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FE8B99-D001-6E01-B404-316C3EED2AEE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FA8CC0-7155-5493-24C4-8C6DC56E3A7D}"/>
              </a:ext>
            </a:extLst>
          </p:cNvPr>
          <p:cNvGrpSpPr/>
          <p:nvPr/>
        </p:nvGrpSpPr>
        <p:grpSpPr>
          <a:xfrm>
            <a:off x="21351212" y="1085744"/>
            <a:ext cx="1003764" cy="326367"/>
            <a:chOff x="1137552" y="1165447"/>
            <a:chExt cx="1897201" cy="616861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F54F13D5-CF08-A17A-353F-02B59D885D1B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80B06BB9-E8D8-3323-6553-93D427CD2E80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15" name="TextBox 5">
                <a:extLst>
                  <a:ext uri="{FF2B5EF4-FFF2-40B4-BE49-F238E27FC236}">
                    <a16:creationId xmlns:a16="http://schemas.microsoft.com/office/drawing/2014/main" id="{5D879DFC-6BDD-FC3A-1755-36F47AE1BBA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4C7D2015-0B48-75C9-A44E-AED0A2533CA0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46E4D72-962C-EE56-24D6-F0832C17B405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20E4491D-DE7D-6461-70B2-10CA9174AB65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16" name="Freeform 2">
            <a:extLst>
              <a:ext uri="{FF2B5EF4-FFF2-40B4-BE49-F238E27FC236}">
                <a16:creationId xmlns:a16="http://schemas.microsoft.com/office/drawing/2014/main" id="{38845A0F-C8E2-D130-4961-56CD7E24E1DC}"/>
              </a:ext>
            </a:extLst>
          </p:cNvPr>
          <p:cNvSpPr/>
          <p:nvPr/>
        </p:nvSpPr>
        <p:spPr>
          <a:xfrm>
            <a:off x="25737303" y="-272998"/>
            <a:ext cx="6876307" cy="6384343"/>
          </a:xfrm>
          <a:custGeom>
            <a:avLst/>
            <a:gdLst/>
            <a:ahLst/>
            <a:cxnLst/>
            <a:rect l="l" t="t" r="r" b="b"/>
            <a:pathLst>
              <a:path w="7920990" h="8229600">
                <a:moveTo>
                  <a:pt x="0" y="0"/>
                </a:moveTo>
                <a:lnTo>
                  <a:pt x="7920990" y="0"/>
                </a:lnTo>
                <a:lnTo>
                  <a:pt x="792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89924-8EB6-4708-E92D-DCD5EBC1DB83}"/>
              </a:ext>
            </a:extLst>
          </p:cNvPr>
          <p:cNvSpPr txBox="1"/>
          <p:nvPr/>
        </p:nvSpPr>
        <p:spPr>
          <a:xfrm>
            <a:off x="21229292" y="1587921"/>
            <a:ext cx="3213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ABA0E2-50B6-5DB4-FE19-73E81FBAC93A}"/>
              </a:ext>
            </a:extLst>
          </p:cNvPr>
          <p:cNvGrpSpPr/>
          <p:nvPr/>
        </p:nvGrpSpPr>
        <p:grpSpPr>
          <a:xfrm>
            <a:off x="21229292" y="3389015"/>
            <a:ext cx="3845575" cy="482366"/>
            <a:chOff x="670532" y="3642363"/>
            <a:chExt cx="3845575" cy="482366"/>
          </a:xfrm>
        </p:grpSpPr>
        <p:pic>
          <p:nvPicPr>
            <p:cNvPr id="19" name="Graphic 18" descr="Checkmark with solid fill">
              <a:extLst>
                <a:ext uri="{FF2B5EF4-FFF2-40B4-BE49-F238E27FC236}">
                  <a16:creationId xmlns:a16="http://schemas.microsoft.com/office/drawing/2014/main" id="{C751D1ED-7A48-4A42-DA11-1DEC72A53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B331E8-30CD-CCE8-C57D-3F35388DBC35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 do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A8FB8D-13D5-BCF7-BEDB-FC5D3607A32A}"/>
              </a:ext>
            </a:extLst>
          </p:cNvPr>
          <p:cNvGrpSpPr/>
          <p:nvPr/>
        </p:nvGrpSpPr>
        <p:grpSpPr>
          <a:xfrm>
            <a:off x="21229292" y="4070572"/>
            <a:ext cx="3845575" cy="482366"/>
            <a:chOff x="670532" y="3642363"/>
            <a:chExt cx="3845575" cy="482366"/>
          </a:xfrm>
        </p:grpSpPr>
        <p:pic>
          <p:nvPicPr>
            <p:cNvPr id="30" name="Graphic 29" descr="Checkmark with solid fill">
              <a:extLst>
                <a:ext uri="{FF2B5EF4-FFF2-40B4-BE49-F238E27FC236}">
                  <a16:creationId xmlns:a16="http://schemas.microsoft.com/office/drawing/2014/main" id="{10284458-B590-3D06-85C5-C876A9EC3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03089E-914A-CD69-663D-796CC7DFD71D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6A339F-D452-2106-65D3-6E5D777B70A6}"/>
              </a:ext>
            </a:extLst>
          </p:cNvPr>
          <p:cNvGrpSpPr/>
          <p:nvPr/>
        </p:nvGrpSpPr>
        <p:grpSpPr>
          <a:xfrm>
            <a:off x="21229292" y="4752129"/>
            <a:ext cx="3845575" cy="482366"/>
            <a:chOff x="670532" y="3642363"/>
            <a:chExt cx="3845575" cy="482366"/>
          </a:xfrm>
        </p:grpSpPr>
        <p:pic>
          <p:nvPicPr>
            <p:cNvPr id="35" name="Graphic 34" descr="Checkmark with solid fill">
              <a:extLst>
                <a:ext uri="{FF2B5EF4-FFF2-40B4-BE49-F238E27FC236}">
                  <a16:creationId xmlns:a16="http://schemas.microsoft.com/office/drawing/2014/main" id="{E92008C8-240A-3695-C865-83DDB035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C3395C1-23CF-E663-1E21-01AE2C547BBB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nghệ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54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4487244-2475-93A0-B98E-4FB01F47763F}"/>
              </a:ext>
            </a:extLst>
          </p:cNvPr>
          <p:cNvGrpSpPr/>
          <p:nvPr/>
        </p:nvGrpSpPr>
        <p:grpSpPr>
          <a:xfrm>
            <a:off x="929612" y="1344719"/>
            <a:ext cx="1003764" cy="326367"/>
            <a:chOff x="1137552" y="1165447"/>
            <a:chExt cx="1897201" cy="616861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67254BE4-F623-3D44-9F6B-67879ACFE0F2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52E76ACA-A73C-BE25-E062-EF8C910DB8C4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E5E1005E-77E5-21B0-2C90-00EE3F4062C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FC92D100-079A-F978-603C-BD3FE63301C1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F55857FE-F91E-8414-0877-D00D03C127B9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4CF3B176-303E-00D3-63AC-6CB311F24CCD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43" name="Freeform 2">
            <a:extLst>
              <a:ext uri="{FF2B5EF4-FFF2-40B4-BE49-F238E27FC236}">
                <a16:creationId xmlns:a16="http://schemas.microsoft.com/office/drawing/2014/main" id="{086E6C4D-44BC-35A1-72F4-44150CAE1DB1}"/>
              </a:ext>
            </a:extLst>
          </p:cNvPr>
          <p:cNvSpPr/>
          <p:nvPr/>
        </p:nvSpPr>
        <p:spPr>
          <a:xfrm>
            <a:off x="5315703" y="-14023"/>
            <a:ext cx="6876307" cy="6384343"/>
          </a:xfrm>
          <a:custGeom>
            <a:avLst/>
            <a:gdLst/>
            <a:ahLst/>
            <a:cxnLst/>
            <a:rect l="l" t="t" r="r" b="b"/>
            <a:pathLst>
              <a:path w="7920990" h="8229600">
                <a:moveTo>
                  <a:pt x="0" y="0"/>
                </a:moveTo>
                <a:lnTo>
                  <a:pt x="7920990" y="0"/>
                </a:lnTo>
                <a:lnTo>
                  <a:pt x="792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F90504-019F-80FF-18BB-3A2D4793589E}"/>
              </a:ext>
            </a:extLst>
          </p:cNvPr>
          <p:cNvSpPr txBox="1"/>
          <p:nvPr/>
        </p:nvSpPr>
        <p:spPr>
          <a:xfrm>
            <a:off x="807692" y="1846896"/>
            <a:ext cx="3213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BBEF37-9035-17AE-B55C-3875CFC378A1}"/>
              </a:ext>
            </a:extLst>
          </p:cNvPr>
          <p:cNvGrpSpPr/>
          <p:nvPr/>
        </p:nvGrpSpPr>
        <p:grpSpPr>
          <a:xfrm>
            <a:off x="807692" y="3647990"/>
            <a:ext cx="3845575" cy="482366"/>
            <a:chOff x="670532" y="3642363"/>
            <a:chExt cx="3845575" cy="482366"/>
          </a:xfrm>
        </p:grpSpPr>
        <p:pic>
          <p:nvPicPr>
            <p:cNvPr id="47" name="Graphic 46" descr="Checkmark with solid fill">
              <a:extLst>
                <a:ext uri="{FF2B5EF4-FFF2-40B4-BE49-F238E27FC236}">
                  <a16:creationId xmlns:a16="http://schemas.microsoft.com/office/drawing/2014/main" id="{644B7BC4-512F-F754-36E4-45B20E1A1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8D13D0-F227-D9ED-06D2-50CF19840170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 do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12A8F7-C661-1D84-9252-301245FDC84B}"/>
              </a:ext>
            </a:extLst>
          </p:cNvPr>
          <p:cNvGrpSpPr/>
          <p:nvPr/>
        </p:nvGrpSpPr>
        <p:grpSpPr>
          <a:xfrm>
            <a:off x="807692" y="4329547"/>
            <a:ext cx="3845575" cy="482366"/>
            <a:chOff x="670532" y="3642363"/>
            <a:chExt cx="3845575" cy="482366"/>
          </a:xfrm>
        </p:grpSpPr>
        <p:pic>
          <p:nvPicPr>
            <p:cNvPr id="51" name="Graphic 50" descr="Checkmark with solid fill">
              <a:extLst>
                <a:ext uri="{FF2B5EF4-FFF2-40B4-BE49-F238E27FC236}">
                  <a16:creationId xmlns:a16="http://schemas.microsoft.com/office/drawing/2014/main" id="{26D24F86-C5AA-C579-07DA-55AB211EC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92AAA5-172D-02A2-CDA1-5B3BAA6854B9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916DE0-ED30-E297-2D22-8A734A4724E0}"/>
              </a:ext>
            </a:extLst>
          </p:cNvPr>
          <p:cNvGrpSpPr/>
          <p:nvPr/>
        </p:nvGrpSpPr>
        <p:grpSpPr>
          <a:xfrm>
            <a:off x="807692" y="5011104"/>
            <a:ext cx="3845575" cy="482366"/>
            <a:chOff x="670532" y="3642363"/>
            <a:chExt cx="3845575" cy="482366"/>
          </a:xfrm>
        </p:grpSpPr>
        <p:pic>
          <p:nvPicPr>
            <p:cNvPr id="54" name="Graphic 53" descr="Checkmark with solid fill">
              <a:extLst>
                <a:ext uri="{FF2B5EF4-FFF2-40B4-BE49-F238E27FC236}">
                  <a16:creationId xmlns:a16="http://schemas.microsoft.com/office/drawing/2014/main" id="{A5E788D2-1992-F7EC-E5E0-C904F50ED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BCC723-42E4-EEC8-3599-A1BAF9E15C72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nghệ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73C193BE-1FA6-0D1D-26A0-761C0155AE44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D7FFA8-868B-1186-37A1-15C86FBD0B32}"/>
              </a:ext>
            </a:extLst>
          </p:cNvPr>
          <p:cNvSpPr/>
          <p:nvPr/>
        </p:nvSpPr>
        <p:spPr>
          <a:xfrm>
            <a:off x="14304664" y="1069894"/>
            <a:ext cx="274320" cy="274320"/>
          </a:xfrm>
          <a:prstGeom prst="ellipse">
            <a:avLst/>
          </a:prstGeom>
          <a:solidFill>
            <a:srgbClr val="5409DA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E71FF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C266F9-1C58-DCA9-B0CE-0435D27282B0}"/>
              </a:ext>
            </a:extLst>
          </p:cNvPr>
          <p:cNvCxnSpPr>
            <a:cxnSpLocks/>
            <a:stCxn id="3" idx="4"/>
            <a:endCxn id="13" idx="2"/>
          </p:cNvCxnSpPr>
          <p:nvPr/>
        </p:nvCxnSpPr>
        <p:spPr>
          <a:xfrm>
            <a:off x="14441824" y="1344214"/>
            <a:ext cx="6670" cy="3497406"/>
          </a:xfrm>
          <a:prstGeom prst="line">
            <a:avLst/>
          </a:prstGeom>
          <a:ln w="381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Arc 4">
            <a:extLst>
              <a:ext uri="{FF2B5EF4-FFF2-40B4-BE49-F238E27FC236}">
                <a16:creationId xmlns:a16="http://schemas.microsoft.com/office/drawing/2014/main" id="{BB3B2DE3-DF5C-3159-5226-D97FA931BD52}"/>
              </a:ext>
            </a:extLst>
          </p:cNvPr>
          <p:cNvSpPr/>
          <p:nvPr/>
        </p:nvSpPr>
        <p:spPr>
          <a:xfrm rot="10517617">
            <a:off x="14448067" y="1072809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CF122F-0786-0E40-1C93-9B215EF9221B}"/>
              </a:ext>
            </a:extLst>
          </p:cNvPr>
          <p:cNvGrpSpPr/>
          <p:nvPr/>
        </p:nvGrpSpPr>
        <p:grpSpPr>
          <a:xfrm>
            <a:off x="15107304" y="1344214"/>
            <a:ext cx="9150966" cy="1183236"/>
            <a:chOff x="2641600" y="1855869"/>
            <a:chExt cx="8164224" cy="799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967E49-4181-C7C7-0AE2-FF9F23084E10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D55DAF-1DC4-8B20-D06D-35F357A2A3E8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Nhu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tiễn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Quy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Trung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Victory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còn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thủ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công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gây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lãng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thời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gian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sót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E9CDC32A-3616-2577-E2A3-278848340078}"/>
              </a:ext>
            </a:extLst>
          </p:cNvPr>
          <p:cNvSpPr/>
          <p:nvPr/>
        </p:nvSpPr>
        <p:spPr>
          <a:xfrm rot="10517617">
            <a:off x="14448066" y="2659067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36799-0CFC-36DE-4D98-F54884B40CB2}"/>
              </a:ext>
            </a:extLst>
          </p:cNvPr>
          <p:cNvGrpSpPr/>
          <p:nvPr/>
        </p:nvGrpSpPr>
        <p:grpSpPr>
          <a:xfrm>
            <a:off x="15107304" y="2794919"/>
            <a:ext cx="9144294" cy="1371879"/>
            <a:chOff x="2641600" y="1855869"/>
            <a:chExt cx="8164224" cy="799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F37A2A-880A-E601-E93E-A96463A82D9C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BAF0CE-B765-E493-25C0-5458B99FDCCF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2500" b="1" i="1" dirty="0">
                  <a:ea typeface="Calibri" panose="020F0502020204030204" pitchFamily="34" charset="0"/>
                  <a:cs typeface="Calibri" panose="020F0502020204030204" pitchFamily="34" charset="0"/>
                </a:rPr>
                <a:t>Ứng dụng công nghệ hiện đại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ận dụng Node.js, Express, MongoDB, Handlebars và kiến trúc MVC, CQRS để giải quyết bài toán quản lý tối ưu.</a:t>
              </a:r>
              <a:endParaRPr lang="en-US" sz="2500" i="1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10C6BFF0-25E7-249E-4E10-2C9DA520B2C2}"/>
              </a:ext>
            </a:extLst>
          </p:cNvPr>
          <p:cNvSpPr/>
          <p:nvPr/>
        </p:nvSpPr>
        <p:spPr>
          <a:xfrm rot="10517617">
            <a:off x="14448065" y="4413452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2B3E12-6838-F750-7404-9AB030D34A10}"/>
              </a:ext>
            </a:extLst>
          </p:cNvPr>
          <p:cNvGrpSpPr/>
          <p:nvPr/>
        </p:nvGrpSpPr>
        <p:grpSpPr>
          <a:xfrm>
            <a:off x="15107304" y="4459965"/>
            <a:ext cx="9150966" cy="1447500"/>
            <a:chOff x="2641600" y="1855869"/>
            <a:chExt cx="8164224" cy="7993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A4CB96-47EF-6AB0-9AC3-9D9AEB33131A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EFC426-023B-AC65-29BA-4859C682FEE2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2500" b="1" i="1" dirty="0">
                  <a:ea typeface="Calibri" panose="020F0502020204030204" pitchFamily="34" charset="0"/>
                  <a:cs typeface="Calibri" panose="020F0502020204030204" pitchFamily="34" charset="0"/>
                </a:rPr>
                <a:t>Giá trị thực tiễn &amp; học thuật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ải tiến quy trình vận hành trung tâm, cơ hội nâng cao kỹ năng lập trình</a:t>
              </a:r>
              <a:r>
                <a:rPr lang="en-US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thiết kế hệ thống.</a:t>
              </a:r>
              <a:endParaRPr lang="en-US" sz="2500" i="1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FADBAC-1841-122C-A4A2-0D6C901B3749}"/>
              </a:ext>
            </a:extLst>
          </p:cNvPr>
          <p:cNvSpPr txBox="1"/>
          <p:nvPr/>
        </p:nvSpPr>
        <p:spPr>
          <a:xfrm>
            <a:off x="13490603" y="558390"/>
            <a:ext cx="21767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</a:t>
            </a:r>
          </a:p>
        </p:txBody>
      </p:sp>
    </p:spTree>
    <p:extLst>
      <p:ext uri="{BB962C8B-B14F-4D97-AF65-F5344CB8AC3E}">
        <p14:creationId xmlns:p14="http://schemas.microsoft.com/office/powerpoint/2010/main" val="224599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B2C377F7-9317-A5F5-9C85-4796D852376A}"/>
              </a:ext>
            </a:extLst>
          </p:cNvPr>
          <p:cNvSpPr/>
          <p:nvPr/>
        </p:nvSpPr>
        <p:spPr>
          <a:xfrm>
            <a:off x="710584" y="1069894"/>
            <a:ext cx="274320" cy="274320"/>
          </a:xfrm>
          <a:prstGeom prst="ellipse">
            <a:avLst/>
          </a:prstGeom>
          <a:solidFill>
            <a:srgbClr val="5409DA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E71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FE987A-5395-BDF5-124D-B35A3F950818}"/>
              </a:ext>
            </a:extLst>
          </p:cNvPr>
          <p:cNvCxnSpPr>
            <a:cxnSpLocks/>
            <a:stCxn id="19" idx="4"/>
            <a:endCxn id="64" idx="2"/>
          </p:cNvCxnSpPr>
          <p:nvPr/>
        </p:nvCxnSpPr>
        <p:spPr>
          <a:xfrm>
            <a:off x="847744" y="1344214"/>
            <a:ext cx="6670" cy="3497406"/>
          </a:xfrm>
          <a:prstGeom prst="line">
            <a:avLst/>
          </a:prstGeom>
          <a:ln w="381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5540C9D2-A3AC-10DB-D818-5839807603CE}"/>
              </a:ext>
            </a:extLst>
          </p:cNvPr>
          <p:cNvSpPr/>
          <p:nvPr/>
        </p:nvSpPr>
        <p:spPr>
          <a:xfrm rot="10517617">
            <a:off x="853987" y="1072809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B9F7D7-0051-5C53-8773-1101C51618A8}"/>
              </a:ext>
            </a:extLst>
          </p:cNvPr>
          <p:cNvGrpSpPr/>
          <p:nvPr/>
        </p:nvGrpSpPr>
        <p:grpSpPr>
          <a:xfrm>
            <a:off x="1513224" y="1344214"/>
            <a:ext cx="9150966" cy="1183236"/>
            <a:chOff x="2641600" y="1855869"/>
            <a:chExt cx="8164224" cy="7993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F20FD8-EC2F-6408-8B6D-C782D0EFE07A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6D8A25-DDF5-4423-67D9-2658A235DD72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Nhu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tiễn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Quy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Trung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Victory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còn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thủ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công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gây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lãng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thời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gian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sót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60" name="Arc 59">
            <a:extLst>
              <a:ext uri="{FF2B5EF4-FFF2-40B4-BE49-F238E27FC236}">
                <a16:creationId xmlns:a16="http://schemas.microsoft.com/office/drawing/2014/main" id="{8BFDA013-DE1F-3920-4E9F-547DF39F88BB}"/>
              </a:ext>
            </a:extLst>
          </p:cNvPr>
          <p:cNvSpPr/>
          <p:nvPr/>
        </p:nvSpPr>
        <p:spPr>
          <a:xfrm rot="10517617">
            <a:off x="853986" y="2659067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414BF6-E7A5-C5FF-31AA-2ED9BAC7C45D}"/>
              </a:ext>
            </a:extLst>
          </p:cNvPr>
          <p:cNvGrpSpPr/>
          <p:nvPr/>
        </p:nvGrpSpPr>
        <p:grpSpPr>
          <a:xfrm>
            <a:off x="1513224" y="2794919"/>
            <a:ext cx="9144294" cy="1371879"/>
            <a:chOff x="2641600" y="1855869"/>
            <a:chExt cx="8164224" cy="79930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25396A6-FEF0-2998-A7AD-DCF10B8EDE0D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3D2BFF-8933-45BC-3A10-C2AB13ADAFA8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2500" b="1" i="1" dirty="0">
                  <a:ea typeface="Calibri" panose="020F0502020204030204" pitchFamily="34" charset="0"/>
                  <a:cs typeface="Calibri" panose="020F0502020204030204" pitchFamily="34" charset="0"/>
                </a:rPr>
                <a:t>Ứng dụng công nghệ hiện đại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ận dụng Node.js, Express, MongoDB, Handlebars và kiến trúc MVC, CQRS để giải quyết bài toán quản lý tối ưu.</a:t>
              </a:r>
              <a:endParaRPr lang="en-US" sz="2500" i="1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4" name="Arc 63">
            <a:extLst>
              <a:ext uri="{FF2B5EF4-FFF2-40B4-BE49-F238E27FC236}">
                <a16:creationId xmlns:a16="http://schemas.microsoft.com/office/drawing/2014/main" id="{C2D40945-29F0-47E1-9ECE-7B4C6D9EF6A5}"/>
              </a:ext>
            </a:extLst>
          </p:cNvPr>
          <p:cNvSpPr/>
          <p:nvPr/>
        </p:nvSpPr>
        <p:spPr>
          <a:xfrm rot="10517617">
            <a:off x="853985" y="4413452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BA00A4-68AB-611E-788D-C156FBFD5559}"/>
              </a:ext>
            </a:extLst>
          </p:cNvPr>
          <p:cNvGrpSpPr/>
          <p:nvPr/>
        </p:nvGrpSpPr>
        <p:grpSpPr>
          <a:xfrm>
            <a:off x="1513224" y="4459965"/>
            <a:ext cx="9150966" cy="1447500"/>
            <a:chOff x="2641600" y="1855869"/>
            <a:chExt cx="8164224" cy="79930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874D875-B510-5AD9-5849-1F900554AA78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11AC6-C2E1-F488-C4F2-34CBB32D7E51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2500" b="1" i="1" dirty="0">
                  <a:ea typeface="Calibri" panose="020F0502020204030204" pitchFamily="34" charset="0"/>
                  <a:cs typeface="Calibri" panose="020F0502020204030204" pitchFamily="34" charset="0"/>
                </a:rPr>
                <a:t>Giá trị thực tiễn &amp; học thuật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ải tiến quy trình vận hành trung tâm, cơ hội nâng cao kỹ năng lập trình</a:t>
              </a:r>
              <a:r>
                <a:rPr lang="en-US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vi-VN" sz="2500" i="1" dirty="0">
                  <a:ea typeface="Calibri" panose="020F0502020204030204" pitchFamily="34" charset="0"/>
                  <a:cs typeface="Calibri" panose="020F0502020204030204" pitchFamily="34" charset="0"/>
                </a:rPr>
                <a:t>thiết kế hệ thống.</a:t>
              </a:r>
              <a:endParaRPr lang="en-US" sz="2500" i="1" dirty="0"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3092F1C-645D-74A1-CDFE-A6B40845EE20}"/>
              </a:ext>
            </a:extLst>
          </p:cNvPr>
          <p:cNvSpPr txBox="1"/>
          <p:nvPr/>
        </p:nvSpPr>
        <p:spPr>
          <a:xfrm>
            <a:off x="-103477" y="558390"/>
            <a:ext cx="21767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3EDC49-7352-95A1-05A3-BCCA9E20A4DA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6BB6A-5174-60CD-2B8D-E592EC794EBC}"/>
              </a:ext>
            </a:extLst>
          </p:cNvPr>
          <p:cNvSpPr/>
          <p:nvPr/>
        </p:nvSpPr>
        <p:spPr>
          <a:xfrm>
            <a:off x="13662328" y="1049574"/>
            <a:ext cx="274320" cy="274320"/>
          </a:xfrm>
          <a:prstGeom prst="ellipse">
            <a:avLst/>
          </a:prstGeom>
          <a:solidFill>
            <a:srgbClr val="5409DA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E71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50AC4A-0AE4-9639-6E95-15C49FBBE770}"/>
              </a:ext>
            </a:extLst>
          </p:cNvPr>
          <p:cNvCxnSpPr>
            <a:cxnSpLocks/>
            <a:stCxn id="4" idx="4"/>
            <a:endCxn id="34" idx="2"/>
          </p:cNvCxnSpPr>
          <p:nvPr/>
        </p:nvCxnSpPr>
        <p:spPr>
          <a:xfrm>
            <a:off x="13799488" y="1323894"/>
            <a:ext cx="34849" cy="3545291"/>
          </a:xfrm>
          <a:prstGeom prst="line">
            <a:avLst/>
          </a:prstGeom>
          <a:ln w="381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69C6B91B-8F2D-1B39-0EFA-6980452602FB}"/>
              </a:ext>
            </a:extLst>
          </p:cNvPr>
          <p:cNvSpPr/>
          <p:nvPr/>
        </p:nvSpPr>
        <p:spPr>
          <a:xfrm rot="10517617">
            <a:off x="13805732" y="1184090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116E008-AC88-7B30-9F96-5C7C1EF46EE0}"/>
              </a:ext>
            </a:extLst>
          </p:cNvPr>
          <p:cNvSpPr/>
          <p:nvPr/>
        </p:nvSpPr>
        <p:spPr>
          <a:xfrm rot="10517617">
            <a:off x="13805731" y="2698124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5EC10D-6DEA-B203-318E-21E98921ED35}"/>
              </a:ext>
            </a:extLst>
          </p:cNvPr>
          <p:cNvGrpSpPr/>
          <p:nvPr/>
        </p:nvGrpSpPr>
        <p:grpSpPr>
          <a:xfrm>
            <a:off x="14515766" y="1380685"/>
            <a:ext cx="9166570" cy="1213599"/>
            <a:chOff x="2641600" y="1855869"/>
            <a:chExt cx="8968499" cy="7734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CF763E-2F9F-F989-CBDF-4D31B7923EC0}"/>
                </a:ext>
              </a:extLst>
            </p:cNvPr>
            <p:cNvSpPr/>
            <p:nvPr/>
          </p:nvSpPr>
          <p:spPr>
            <a:xfrm>
              <a:off x="2717360" y="1900790"/>
              <a:ext cx="8892739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D53C4C-9254-6B59-37A2-A9F5D1A3E769}"/>
                </a:ext>
              </a:extLst>
            </p:cNvPr>
            <p:cNvSpPr/>
            <p:nvPr/>
          </p:nvSpPr>
          <p:spPr>
            <a:xfrm>
              <a:off x="2641600" y="1855869"/>
              <a:ext cx="8883793" cy="68762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Xây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bị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quà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tặng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Hỗ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dõi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cập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nhật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kê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nhanh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chóng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chính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CFD292-DF07-87D2-E6FC-ADFC9B64A4F4}"/>
              </a:ext>
            </a:extLst>
          </p:cNvPr>
          <p:cNvGrpSpPr/>
          <p:nvPr/>
        </p:nvGrpSpPr>
        <p:grpSpPr>
          <a:xfrm>
            <a:off x="14515766" y="2840545"/>
            <a:ext cx="9166570" cy="1317067"/>
            <a:chOff x="2641600" y="1855869"/>
            <a:chExt cx="8164224" cy="7993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422653-2C9C-F5B9-5663-8D28232F0167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13B81B-E72E-D45A-FE5B-B48DFA231B53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thân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thiện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Giúp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nhân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viên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thao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thuận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tiện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giảm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sót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34" name="Arc 33">
            <a:extLst>
              <a:ext uri="{FF2B5EF4-FFF2-40B4-BE49-F238E27FC236}">
                <a16:creationId xmlns:a16="http://schemas.microsoft.com/office/drawing/2014/main" id="{EA29EA8A-F8B1-AD14-ED2D-75D5343D7941}"/>
              </a:ext>
            </a:extLst>
          </p:cNvPr>
          <p:cNvSpPr/>
          <p:nvPr/>
        </p:nvSpPr>
        <p:spPr>
          <a:xfrm rot="10517617">
            <a:off x="13833908" y="4441017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26CFC5-26D1-B5CB-6305-CE0B69477E42}"/>
              </a:ext>
            </a:extLst>
          </p:cNvPr>
          <p:cNvGrpSpPr/>
          <p:nvPr/>
        </p:nvGrpSpPr>
        <p:grpSpPr>
          <a:xfrm>
            <a:off x="14515765" y="4428306"/>
            <a:ext cx="9229309" cy="1647373"/>
            <a:chOff x="2641600" y="1855869"/>
            <a:chExt cx="8164224" cy="79930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D73B16-4E64-9CD7-3278-64D5279C2549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5886AC7-4C79-0961-D873-D8B41FF22F05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Đảm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bảo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khả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mở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rộng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bảo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trì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đại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dàng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thêm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nguyên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A9A59F4-6BBF-B715-8DA9-3B70CD0FD2F1}"/>
              </a:ext>
            </a:extLst>
          </p:cNvPr>
          <p:cNvSpPr txBox="1"/>
          <p:nvPr/>
        </p:nvSpPr>
        <p:spPr>
          <a:xfrm>
            <a:off x="11176000" y="466083"/>
            <a:ext cx="5854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</a:p>
        </p:txBody>
      </p:sp>
    </p:spTree>
    <p:extLst>
      <p:ext uri="{BB962C8B-B14F-4D97-AF65-F5344CB8AC3E}">
        <p14:creationId xmlns:p14="http://schemas.microsoft.com/office/powerpoint/2010/main" val="181908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0B81D-BFB7-1AAF-C8D9-414320E5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E43E56A8-C7F2-C1DA-F666-AAC4F6BDDD53}"/>
              </a:ext>
            </a:extLst>
          </p:cNvPr>
          <p:cNvSpPr/>
          <p:nvPr/>
        </p:nvSpPr>
        <p:spPr>
          <a:xfrm>
            <a:off x="677848" y="1049574"/>
            <a:ext cx="274320" cy="274320"/>
          </a:xfrm>
          <a:prstGeom prst="ellipse">
            <a:avLst/>
          </a:prstGeom>
          <a:solidFill>
            <a:srgbClr val="5409DA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E71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C9BA7A-E9DA-6951-39B7-C90A78F95F1E}"/>
              </a:ext>
            </a:extLst>
          </p:cNvPr>
          <p:cNvCxnSpPr>
            <a:cxnSpLocks/>
            <a:stCxn id="19" idx="4"/>
            <a:endCxn id="76" idx="2"/>
          </p:cNvCxnSpPr>
          <p:nvPr/>
        </p:nvCxnSpPr>
        <p:spPr>
          <a:xfrm>
            <a:off x="815008" y="1323894"/>
            <a:ext cx="34849" cy="3545291"/>
          </a:xfrm>
          <a:prstGeom prst="line">
            <a:avLst/>
          </a:prstGeom>
          <a:ln w="381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34088952-E06E-D61D-FF74-CEBB5385942A}"/>
              </a:ext>
            </a:extLst>
          </p:cNvPr>
          <p:cNvSpPr/>
          <p:nvPr/>
        </p:nvSpPr>
        <p:spPr>
          <a:xfrm rot="10517617">
            <a:off x="821252" y="1184090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798B0FEE-E769-BF68-4CB8-1FF20CD5E71C}"/>
              </a:ext>
            </a:extLst>
          </p:cNvPr>
          <p:cNvSpPr/>
          <p:nvPr/>
        </p:nvSpPr>
        <p:spPr>
          <a:xfrm rot="10517617">
            <a:off x="821251" y="2698124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0B330F-FE60-4664-8F04-5DB9E85FDC01}"/>
              </a:ext>
            </a:extLst>
          </p:cNvPr>
          <p:cNvGrpSpPr/>
          <p:nvPr/>
        </p:nvGrpSpPr>
        <p:grpSpPr>
          <a:xfrm>
            <a:off x="1531286" y="1380685"/>
            <a:ext cx="9166570" cy="1213599"/>
            <a:chOff x="2641600" y="1855869"/>
            <a:chExt cx="8968499" cy="77340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4AA9B4-2186-DB07-0D3B-95CC6E6B2853}"/>
                </a:ext>
              </a:extLst>
            </p:cNvPr>
            <p:cNvSpPr/>
            <p:nvPr/>
          </p:nvSpPr>
          <p:spPr>
            <a:xfrm>
              <a:off x="2717360" y="1900790"/>
              <a:ext cx="8892739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EBF13E3-7682-7C79-B1A1-ECE805ED256E}"/>
                </a:ext>
              </a:extLst>
            </p:cNvPr>
            <p:cNvSpPr/>
            <p:nvPr/>
          </p:nvSpPr>
          <p:spPr>
            <a:xfrm>
              <a:off x="2641600" y="1855869"/>
              <a:ext cx="8883793" cy="68762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Xây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dựng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bị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quà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tặng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Hỗ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dõi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cập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nhật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kê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nhanh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chóng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chính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1649BB8-4E82-4E75-E7DA-D568CF6B9018}"/>
              </a:ext>
            </a:extLst>
          </p:cNvPr>
          <p:cNvGrpSpPr/>
          <p:nvPr/>
        </p:nvGrpSpPr>
        <p:grpSpPr>
          <a:xfrm>
            <a:off x="1531286" y="2840545"/>
            <a:ext cx="9166570" cy="1317067"/>
            <a:chOff x="2641600" y="1855869"/>
            <a:chExt cx="8164224" cy="79930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6AFCAA4-4C25-B8D5-95CF-653884EB6A46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24BAC9D-DA1B-0EDA-9E08-39FC71A91D19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diện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thân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thiện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Giúp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nhân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viên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thao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thuận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tiện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giảm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sai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sót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76" name="Arc 75">
            <a:extLst>
              <a:ext uri="{FF2B5EF4-FFF2-40B4-BE49-F238E27FC236}">
                <a16:creationId xmlns:a16="http://schemas.microsoft.com/office/drawing/2014/main" id="{4C2562CF-9CBC-A178-009F-380FF89E9831}"/>
              </a:ext>
            </a:extLst>
          </p:cNvPr>
          <p:cNvSpPr/>
          <p:nvPr/>
        </p:nvSpPr>
        <p:spPr>
          <a:xfrm rot="10517617">
            <a:off x="849428" y="4441017"/>
            <a:ext cx="960756" cy="858184"/>
          </a:xfrm>
          <a:prstGeom prst="arc">
            <a:avLst>
              <a:gd name="adj1" fmla="val 15254799"/>
              <a:gd name="adj2" fmla="val 288996"/>
            </a:avLst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E7EA96-2399-D286-2E4E-1CA23E47FE55}"/>
              </a:ext>
            </a:extLst>
          </p:cNvPr>
          <p:cNvGrpSpPr/>
          <p:nvPr/>
        </p:nvGrpSpPr>
        <p:grpSpPr>
          <a:xfrm>
            <a:off x="1531285" y="4428306"/>
            <a:ext cx="9229309" cy="1647373"/>
            <a:chOff x="2641600" y="1855869"/>
            <a:chExt cx="8164224" cy="79930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843F9D7-D719-BE28-F3F1-8CC991BDB48E}"/>
                </a:ext>
              </a:extLst>
            </p:cNvPr>
            <p:cNvSpPr/>
            <p:nvPr/>
          </p:nvSpPr>
          <p:spPr>
            <a:xfrm>
              <a:off x="2697479" y="1926690"/>
              <a:ext cx="8108345" cy="728481"/>
            </a:xfrm>
            <a:prstGeom prst="rect">
              <a:avLst/>
            </a:prstGeom>
            <a:solidFill>
              <a:srgbClr val="4E71FF"/>
            </a:solidFill>
            <a:ln>
              <a:noFill/>
            </a:ln>
            <a:effectLst>
              <a:outerShdw blurRad="50800" dist="38100" dir="2700000" algn="tl" rotWithShape="0">
                <a:srgbClr val="4E71FF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129FA37-2AF0-2302-1451-E5044FA3E6EE}"/>
                </a:ext>
              </a:extLst>
            </p:cNvPr>
            <p:cNvSpPr/>
            <p:nvPr/>
          </p:nvSpPr>
          <p:spPr>
            <a:xfrm>
              <a:off x="2641600" y="1855869"/>
              <a:ext cx="8097520" cy="728481"/>
            </a:xfrm>
            <a:prstGeom prst="rect">
              <a:avLst/>
            </a:prstGeom>
            <a:solidFill>
              <a:srgbClr val="5409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Đảm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bảo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khả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mở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rộng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bảo</a:t>
              </a:r>
              <a:r>
                <a:rPr lang="en-US" sz="25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trì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theo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đại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dễ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dàng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phát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triển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thêm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quản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nguyên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en-US" sz="2500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4C841B7-36FB-DE5F-FD81-C6E34FC762AD}"/>
              </a:ext>
            </a:extLst>
          </p:cNvPr>
          <p:cNvSpPr txBox="1"/>
          <p:nvPr/>
        </p:nvSpPr>
        <p:spPr>
          <a:xfrm>
            <a:off x="-1808480" y="466083"/>
            <a:ext cx="5854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41F819-265E-8230-6D3F-9EA450F82559}"/>
              </a:ext>
            </a:extLst>
          </p:cNvPr>
          <p:cNvGrpSpPr/>
          <p:nvPr/>
        </p:nvGrpSpPr>
        <p:grpSpPr>
          <a:xfrm>
            <a:off x="18267667" y="2553213"/>
            <a:ext cx="2315972" cy="2315972"/>
            <a:chOff x="4574540" y="2415187"/>
            <a:chExt cx="3042920" cy="30429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6AD529B-80F0-A3CD-1651-6BCE674AF120}"/>
                </a:ext>
              </a:extLst>
            </p:cNvPr>
            <p:cNvSpPr/>
            <p:nvPr/>
          </p:nvSpPr>
          <p:spPr>
            <a:xfrm>
              <a:off x="4574540" y="2415187"/>
              <a:ext cx="3042920" cy="3042920"/>
            </a:xfrm>
            <a:prstGeom prst="ellipse">
              <a:avLst/>
            </a:prstGeom>
            <a:solidFill>
              <a:srgbClr val="5409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BCD98A-987A-9928-A185-95045C484628}"/>
                </a:ext>
              </a:extLst>
            </p:cNvPr>
            <p:cNvSpPr txBox="1"/>
            <p:nvPr/>
          </p:nvSpPr>
          <p:spPr>
            <a:xfrm>
              <a:off x="4612640" y="3351871"/>
              <a:ext cx="29667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 NGHỆ </a:t>
              </a:r>
            </a:p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 DỤNG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4691E6D-5548-FF97-B7A5-2B1092F473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43092" y="1718382"/>
            <a:ext cx="2084832" cy="1453896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A59C635-CCC7-F533-C612-D07C4A43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574" y="892005"/>
            <a:ext cx="1455420" cy="1455420"/>
          </a:xfrm>
          <a:prstGeom prst="rect">
            <a:avLst/>
          </a:prstGeom>
        </p:spPr>
      </p:pic>
      <p:pic>
        <p:nvPicPr>
          <p:cNvPr id="8" name="Picture 10" descr="handlebars icon">
            <a:extLst>
              <a:ext uri="{FF2B5EF4-FFF2-40B4-BE49-F238E27FC236}">
                <a16:creationId xmlns:a16="http://schemas.microsoft.com/office/drawing/2014/main" id="{1E9E432F-5356-282C-2694-E9C3F2AB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806" y="4744167"/>
            <a:ext cx="1453896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bootstrap-icons - npm">
            <a:extLst>
              <a:ext uri="{FF2B5EF4-FFF2-40B4-BE49-F238E27FC236}">
                <a16:creationId xmlns:a16="http://schemas.microsoft.com/office/drawing/2014/main" id="{84B35054-19A3-2F4C-1AC9-2D80570E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826" y="893529"/>
            <a:ext cx="1762298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484E3EEC-39FE-033B-09E0-DA2B6072707A}"/>
              </a:ext>
            </a:extLst>
          </p:cNvPr>
          <p:cNvSpPr/>
          <p:nvPr/>
        </p:nvSpPr>
        <p:spPr>
          <a:xfrm>
            <a:off x="14118640" y="4479727"/>
            <a:ext cx="1453896" cy="1453896"/>
          </a:xfrm>
          <a:custGeom>
            <a:avLst/>
            <a:gdLst/>
            <a:ahLst/>
            <a:cxnLst/>
            <a:rect l="l" t="t" r="r" b="b"/>
            <a:pathLst>
              <a:path w="3737189" h="3731715">
                <a:moveTo>
                  <a:pt x="0" y="0"/>
                </a:moveTo>
                <a:lnTo>
                  <a:pt x="3737190" y="0"/>
                </a:lnTo>
                <a:lnTo>
                  <a:pt x="3737190" y="3731715"/>
                </a:lnTo>
                <a:lnTo>
                  <a:pt x="0" y="3731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E2D110A-5172-16A6-66AB-3535692F5B73}"/>
              </a:ext>
            </a:extLst>
          </p:cNvPr>
          <p:cNvCxnSpPr>
            <a:cxnSpLocks/>
          </p:cNvCxnSpPr>
          <p:nvPr/>
        </p:nvCxnSpPr>
        <p:spPr>
          <a:xfrm rot="10800000">
            <a:off x="20977913" y="4309198"/>
            <a:ext cx="2084832" cy="1453896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D166738-2AB4-E0CD-7330-E0364D4E0E34}"/>
              </a:ext>
            </a:extLst>
          </p:cNvPr>
          <p:cNvCxnSpPr>
            <a:cxnSpLocks/>
          </p:cNvCxnSpPr>
          <p:nvPr/>
        </p:nvCxnSpPr>
        <p:spPr>
          <a:xfrm rot="10800000">
            <a:off x="15819311" y="1850256"/>
            <a:ext cx="2088904" cy="1324634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58025B-23FF-5B4B-DA51-8CA0431AC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813223" y="4296056"/>
            <a:ext cx="2084832" cy="1453896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35C1FC-768A-5EF5-D4F5-0C97D176D508}"/>
              </a:ext>
            </a:extLst>
          </p:cNvPr>
          <p:cNvSpPr txBox="1"/>
          <p:nvPr/>
        </p:nvSpPr>
        <p:spPr>
          <a:xfrm>
            <a:off x="12798472" y="2310504"/>
            <a:ext cx="41896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NodeJS &amp; </a:t>
            </a:r>
          </a:p>
          <a:p>
            <a:pPr algn="ctr"/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E4E11-8F89-9C8D-E144-CFC21805BDDD}"/>
              </a:ext>
            </a:extLst>
          </p:cNvPr>
          <p:cNvSpPr txBox="1"/>
          <p:nvPr/>
        </p:nvSpPr>
        <p:spPr>
          <a:xfrm>
            <a:off x="12750776" y="6030296"/>
            <a:ext cx="418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6CC25-F5FE-A5DD-DC17-494AE1A00DF6}"/>
              </a:ext>
            </a:extLst>
          </p:cNvPr>
          <p:cNvSpPr txBox="1"/>
          <p:nvPr/>
        </p:nvSpPr>
        <p:spPr>
          <a:xfrm>
            <a:off x="21991943" y="5791769"/>
            <a:ext cx="418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HandlebarJS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74667-16C2-3243-3977-56A782C29C5B}"/>
              </a:ext>
            </a:extLst>
          </p:cNvPr>
          <p:cNvSpPr txBox="1"/>
          <p:nvPr/>
        </p:nvSpPr>
        <p:spPr>
          <a:xfrm>
            <a:off x="21795213" y="2258998"/>
            <a:ext cx="418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55BDF3-E9BA-27C9-7E74-67565E015A65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955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6076-2EC5-5EBA-A515-7863373A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BE11F6-8A72-69C3-0A09-49BA084073F3}"/>
              </a:ext>
            </a:extLst>
          </p:cNvPr>
          <p:cNvGrpSpPr/>
          <p:nvPr/>
        </p:nvGrpSpPr>
        <p:grpSpPr>
          <a:xfrm>
            <a:off x="4575113" y="2113328"/>
            <a:ext cx="2315972" cy="2315972"/>
            <a:chOff x="4574540" y="2415187"/>
            <a:chExt cx="3042920" cy="30429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9E7DE10-C5FB-F2BE-2436-1C1929832501}"/>
                </a:ext>
              </a:extLst>
            </p:cNvPr>
            <p:cNvSpPr/>
            <p:nvPr/>
          </p:nvSpPr>
          <p:spPr>
            <a:xfrm>
              <a:off x="4574540" y="2415187"/>
              <a:ext cx="3042920" cy="3042920"/>
            </a:xfrm>
            <a:prstGeom prst="ellipse">
              <a:avLst/>
            </a:prstGeom>
            <a:solidFill>
              <a:srgbClr val="5409D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E7B329-14A3-ED82-6D80-8141A3842FC1}"/>
                </a:ext>
              </a:extLst>
            </p:cNvPr>
            <p:cNvSpPr txBox="1"/>
            <p:nvPr/>
          </p:nvSpPr>
          <p:spPr>
            <a:xfrm>
              <a:off x="4612640" y="3351871"/>
              <a:ext cx="29667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CÔNG NGHỆ </a:t>
              </a:r>
            </a:p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 DỤNG</a:t>
              </a: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B11F5EA-905E-D240-DD15-339A0A9D7C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50538" y="1278497"/>
            <a:ext cx="2084832" cy="1453896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27F6809-0329-7526-7ABE-5D347A74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20" y="452120"/>
            <a:ext cx="1455420" cy="1455420"/>
          </a:xfrm>
          <a:prstGeom prst="rect">
            <a:avLst/>
          </a:prstGeom>
        </p:spPr>
      </p:pic>
      <p:pic>
        <p:nvPicPr>
          <p:cNvPr id="1034" name="Picture 10" descr="handlebars icon">
            <a:extLst>
              <a:ext uri="{FF2B5EF4-FFF2-40B4-BE49-F238E27FC236}">
                <a16:creationId xmlns:a16="http://schemas.microsoft.com/office/drawing/2014/main" id="{3ADBC879-255E-1519-2419-43422B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252" y="4304282"/>
            <a:ext cx="1453896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-icons - npm">
            <a:extLst>
              <a:ext uri="{FF2B5EF4-FFF2-40B4-BE49-F238E27FC236}">
                <a16:creationId xmlns:a16="http://schemas.microsoft.com/office/drawing/2014/main" id="{5C0BDCFD-FB0E-5F87-CD1E-A5D80818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72" y="453644"/>
            <a:ext cx="1762298" cy="14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>
            <a:extLst>
              <a:ext uri="{FF2B5EF4-FFF2-40B4-BE49-F238E27FC236}">
                <a16:creationId xmlns:a16="http://schemas.microsoft.com/office/drawing/2014/main" id="{6B86C542-15CF-9226-7B4D-038193184E0D}"/>
              </a:ext>
            </a:extLst>
          </p:cNvPr>
          <p:cNvSpPr/>
          <p:nvPr/>
        </p:nvSpPr>
        <p:spPr>
          <a:xfrm>
            <a:off x="426086" y="4039842"/>
            <a:ext cx="1453896" cy="1453896"/>
          </a:xfrm>
          <a:custGeom>
            <a:avLst/>
            <a:gdLst/>
            <a:ahLst/>
            <a:cxnLst/>
            <a:rect l="l" t="t" r="r" b="b"/>
            <a:pathLst>
              <a:path w="3737189" h="3731715">
                <a:moveTo>
                  <a:pt x="0" y="0"/>
                </a:moveTo>
                <a:lnTo>
                  <a:pt x="3737190" y="0"/>
                </a:lnTo>
                <a:lnTo>
                  <a:pt x="3737190" y="3731715"/>
                </a:lnTo>
                <a:lnTo>
                  <a:pt x="0" y="3731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2042696-8B11-843D-C64A-2DE0E82F0BAC}"/>
              </a:ext>
            </a:extLst>
          </p:cNvPr>
          <p:cNvCxnSpPr>
            <a:cxnSpLocks/>
          </p:cNvCxnSpPr>
          <p:nvPr/>
        </p:nvCxnSpPr>
        <p:spPr>
          <a:xfrm rot="10800000">
            <a:off x="7285359" y="3869313"/>
            <a:ext cx="2084832" cy="1453896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56FD673-8275-1BB4-BDEC-0203BE61C6DD}"/>
              </a:ext>
            </a:extLst>
          </p:cNvPr>
          <p:cNvCxnSpPr>
            <a:cxnSpLocks/>
          </p:cNvCxnSpPr>
          <p:nvPr/>
        </p:nvCxnSpPr>
        <p:spPr>
          <a:xfrm rot="10800000">
            <a:off x="2126757" y="1410371"/>
            <a:ext cx="2088904" cy="1324634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742E9AC-339B-A4F9-5F85-E4290E7CD5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20669" y="3856171"/>
            <a:ext cx="2084832" cy="1453896"/>
          </a:xfrm>
          <a:prstGeom prst="bentConnector3">
            <a:avLst/>
          </a:prstGeom>
          <a:ln w="38100">
            <a:solidFill>
              <a:srgbClr val="4E71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096F05-10C5-0809-14CF-1CC585B07641}"/>
              </a:ext>
            </a:extLst>
          </p:cNvPr>
          <p:cNvSpPr txBox="1"/>
          <p:nvPr/>
        </p:nvSpPr>
        <p:spPr>
          <a:xfrm>
            <a:off x="-894082" y="1870619"/>
            <a:ext cx="41896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NodeJS &amp; </a:t>
            </a:r>
          </a:p>
          <a:p>
            <a:pPr algn="ctr"/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20C56-ED47-D531-0102-50E39A88C973}"/>
              </a:ext>
            </a:extLst>
          </p:cNvPr>
          <p:cNvSpPr txBox="1"/>
          <p:nvPr/>
        </p:nvSpPr>
        <p:spPr>
          <a:xfrm>
            <a:off x="-941778" y="5590411"/>
            <a:ext cx="418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663C9-A85A-CF35-E743-086A3E1FBB27}"/>
              </a:ext>
            </a:extLst>
          </p:cNvPr>
          <p:cNvSpPr txBox="1"/>
          <p:nvPr/>
        </p:nvSpPr>
        <p:spPr>
          <a:xfrm>
            <a:off x="8299389" y="5351884"/>
            <a:ext cx="418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HandlebarJS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8F092A-365C-9BCE-011C-EDCE8D463A97}"/>
              </a:ext>
            </a:extLst>
          </p:cNvPr>
          <p:cNvSpPr txBox="1"/>
          <p:nvPr/>
        </p:nvSpPr>
        <p:spPr>
          <a:xfrm>
            <a:off x="8102659" y="1819113"/>
            <a:ext cx="418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F15F55-3073-9540-AAD5-8E516E828962}"/>
              </a:ext>
            </a:extLst>
          </p:cNvPr>
          <p:cNvGrpSpPr/>
          <p:nvPr/>
        </p:nvGrpSpPr>
        <p:grpSpPr>
          <a:xfrm>
            <a:off x="13679153" y="1500555"/>
            <a:ext cx="1003764" cy="326367"/>
            <a:chOff x="1137552" y="1165447"/>
            <a:chExt cx="1897201" cy="61686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E63D990-AF87-2065-5E95-388E447DF722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45D0CB62-2609-8F34-FC2D-38D8D5F56D02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C2E28159-CD1C-4D54-7406-205C2D18404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81CCA27-DE1B-68D1-4668-236D87D1A771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E1CA670-19E4-AF06-D270-B3B2F3079073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812B95F8-7B83-E5F0-C5E0-9F74B4D3309E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3F6012-C0B4-E90B-A6B0-5C895D379787}"/>
              </a:ext>
            </a:extLst>
          </p:cNvPr>
          <p:cNvSpPr txBox="1"/>
          <p:nvPr/>
        </p:nvSpPr>
        <p:spPr>
          <a:xfrm>
            <a:off x="13557233" y="2002732"/>
            <a:ext cx="3213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TÍCH</a:t>
            </a:r>
          </a:p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07177B-5EE9-DCC9-42DF-D5794D124D09}"/>
              </a:ext>
            </a:extLst>
          </p:cNvPr>
          <p:cNvGrpSpPr/>
          <p:nvPr/>
        </p:nvGrpSpPr>
        <p:grpSpPr>
          <a:xfrm>
            <a:off x="13557233" y="3803826"/>
            <a:ext cx="3845575" cy="482366"/>
            <a:chOff x="670532" y="3642363"/>
            <a:chExt cx="3845575" cy="482366"/>
          </a:xfrm>
        </p:grpSpPr>
        <p:pic>
          <p:nvPicPr>
            <p:cNvPr id="16" name="Graphic 15" descr="Checkmark with solid fill">
              <a:extLst>
                <a:ext uri="{FF2B5EF4-FFF2-40B4-BE49-F238E27FC236}">
                  <a16:creationId xmlns:a16="http://schemas.microsoft.com/office/drawing/2014/main" id="{7B9874B6-3103-5582-95F5-4D76A10A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264228-49D6-6941-C780-235A76B20C94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Chức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chính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770EC8-2B5C-55A2-0126-9FD13F4D64D9}"/>
              </a:ext>
            </a:extLst>
          </p:cNvPr>
          <p:cNvGrpSpPr/>
          <p:nvPr/>
        </p:nvGrpSpPr>
        <p:grpSpPr>
          <a:xfrm>
            <a:off x="13557233" y="4485383"/>
            <a:ext cx="3845575" cy="482366"/>
            <a:chOff x="670532" y="3642363"/>
            <a:chExt cx="3845575" cy="482366"/>
          </a:xfrm>
        </p:grpSpPr>
        <p:pic>
          <p:nvPicPr>
            <p:cNvPr id="19" name="Graphic 18" descr="Checkmark with solid fill">
              <a:extLst>
                <a:ext uri="{FF2B5EF4-FFF2-40B4-BE49-F238E27FC236}">
                  <a16:creationId xmlns:a16="http://schemas.microsoft.com/office/drawing/2014/main" id="{102B75C7-A14B-A678-B82E-D939021EB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3290BD-BDEC-BCAA-398D-FF3520533898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D370BF-5D5F-1D7B-275A-F1EA5CCEE8A1}"/>
              </a:ext>
            </a:extLst>
          </p:cNvPr>
          <p:cNvGrpSpPr/>
          <p:nvPr/>
        </p:nvGrpSpPr>
        <p:grpSpPr>
          <a:xfrm>
            <a:off x="13557233" y="5166940"/>
            <a:ext cx="4403405" cy="482366"/>
            <a:chOff x="670532" y="3642363"/>
            <a:chExt cx="4403405" cy="482366"/>
          </a:xfrm>
        </p:grpSpPr>
        <p:pic>
          <p:nvPicPr>
            <p:cNvPr id="24" name="Graphic 23" descr="Checkmark with solid fill">
              <a:extLst>
                <a:ext uri="{FF2B5EF4-FFF2-40B4-BE49-F238E27FC236}">
                  <a16:creationId xmlns:a16="http://schemas.microsoft.com/office/drawing/2014/main" id="{5963CAEC-B562-161A-B772-7A069BC3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AB1D63-EC64-CF99-8E71-E90B5B63F29B}"/>
                </a:ext>
              </a:extLst>
            </p:cNvPr>
            <p:cNvSpPr txBox="1"/>
            <p:nvPr/>
          </p:nvSpPr>
          <p:spPr>
            <a:xfrm>
              <a:off x="1303012" y="3642363"/>
              <a:ext cx="377092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sở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25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endPara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Freeform 8">
            <a:extLst>
              <a:ext uri="{FF2B5EF4-FFF2-40B4-BE49-F238E27FC236}">
                <a16:creationId xmlns:a16="http://schemas.microsoft.com/office/drawing/2014/main" id="{AE00BAA6-C4B8-3C2B-9321-B88D23854A8A}"/>
              </a:ext>
            </a:extLst>
          </p:cNvPr>
          <p:cNvSpPr/>
          <p:nvPr/>
        </p:nvSpPr>
        <p:spPr>
          <a:xfrm>
            <a:off x="17271379" y="1087914"/>
            <a:ext cx="7495379" cy="4993843"/>
          </a:xfrm>
          <a:custGeom>
            <a:avLst/>
            <a:gdLst/>
            <a:ahLst/>
            <a:cxnLst/>
            <a:rect l="l" t="t" r="r" b="b"/>
            <a:pathLst>
              <a:path w="9326628" h="6213924">
                <a:moveTo>
                  <a:pt x="0" y="0"/>
                </a:moveTo>
                <a:lnTo>
                  <a:pt x="9326629" y="0"/>
                </a:lnTo>
                <a:lnTo>
                  <a:pt x="9326629" y="6213924"/>
                </a:lnTo>
                <a:lnTo>
                  <a:pt x="0" y="62139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729A74-3550-4651-E243-7D4423C58BE6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1399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22BD-2B34-11D4-4534-6EBAB426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1524207-990A-F8B7-717E-9CBE0B1FB0F3}"/>
              </a:ext>
            </a:extLst>
          </p:cNvPr>
          <p:cNvGrpSpPr/>
          <p:nvPr/>
        </p:nvGrpSpPr>
        <p:grpSpPr>
          <a:xfrm>
            <a:off x="929612" y="1344719"/>
            <a:ext cx="1003764" cy="326367"/>
            <a:chOff x="1137552" y="1165447"/>
            <a:chExt cx="1897201" cy="616861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521E29B9-1ED8-7C39-9903-60E46DB3CA6C}"/>
                </a:ext>
              </a:extLst>
            </p:cNvPr>
            <p:cNvGrpSpPr/>
            <p:nvPr/>
          </p:nvGrpSpPr>
          <p:grpSpPr>
            <a:xfrm>
              <a:off x="1137552" y="1165447"/>
              <a:ext cx="1310612" cy="616861"/>
              <a:chOff x="0" y="0"/>
              <a:chExt cx="225406" cy="10609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B74F08FE-06AC-B3AE-F774-12D3E0BB79A6}"/>
                  </a:ext>
                </a:extLst>
              </p:cNvPr>
              <p:cNvSpPr/>
              <p:nvPr/>
            </p:nvSpPr>
            <p:spPr>
              <a:xfrm>
                <a:off x="0" y="0"/>
                <a:ext cx="225406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25406" h="106091">
                    <a:moveTo>
                      <a:pt x="0" y="0"/>
                    </a:moveTo>
                    <a:lnTo>
                      <a:pt x="225406" y="0"/>
                    </a:lnTo>
                    <a:lnTo>
                      <a:pt x="225406" y="106091"/>
                    </a:lnTo>
                    <a:lnTo>
                      <a:pt x="0" y="106091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295728D7-7EE5-7FF8-03AE-9AAC6FEF539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5406" cy="16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38" name="Group 6">
              <a:extLst>
                <a:ext uri="{FF2B5EF4-FFF2-40B4-BE49-F238E27FC236}">
                  <a16:creationId xmlns:a16="http://schemas.microsoft.com/office/drawing/2014/main" id="{850E19C9-DE99-4DE2-CAED-6A545A38C3FF}"/>
                </a:ext>
              </a:extLst>
            </p:cNvPr>
            <p:cNvGrpSpPr/>
            <p:nvPr/>
          </p:nvGrpSpPr>
          <p:grpSpPr>
            <a:xfrm>
              <a:off x="1861576" y="1165447"/>
              <a:ext cx="1173177" cy="616861"/>
              <a:chOff x="0" y="0"/>
              <a:chExt cx="201769" cy="106091"/>
            </a:xfrm>
          </p:grpSpPr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9CC9E531-AD55-11D7-DB1B-32EB900EC405}"/>
                  </a:ext>
                </a:extLst>
              </p:cNvPr>
              <p:cNvSpPr/>
              <p:nvPr/>
            </p:nvSpPr>
            <p:spPr>
              <a:xfrm>
                <a:off x="0" y="0"/>
                <a:ext cx="201769" cy="106091"/>
              </a:xfrm>
              <a:custGeom>
                <a:avLst/>
                <a:gdLst/>
                <a:ahLst/>
                <a:cxnLst/>
                <a:rect l="l" t="t" r="r" b="b"/>
                <a:pathLst>
                  <a:path w="201769" h="106091">
                    <a:moveTo>
                      <a:pt x="100884" y="0"/>
                    </a:moveTo>
                    <a:lnTo>
                      <a:pt x="201769" y="106091"/>
                    </a:lnTo>
                    <a:lnTo>
                      <a:pt x="0" y="106091"/>
                    </a:lnTo>
                    <a:lnTo>
                      <a:pt x="100884" y="0"/>
                    </a:lnTo>
                    <a:close/>
                  </a:path>
                </a:pathLst>
              </a:custGeom>
              <a:solidFill>
                <a:srgbClr val="5409D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TextBox 8">
                <a:extLst>
                  <a:ext uri="{FF2B5EF4-FFF2-40B4-BE49-F238E27FC236}">
                    <a16:creationId xmlns:a16="http://schemas.microsoft.com/office/drawing/2014/main" id="{7A2F622A-8850-D4DE-6299-1F354AF8CE46}"/>
                  </a:ext>
                </a:extLst>
              </p:cNvPr>
              <p:cNvSpPr txBox="1"/>
              <p:nvPr/>
            </p:nvSpPr>
            <p:spPr>
              <a:xfrm>
                <a:off x="31526" y="-7893"/>
                <a:ext cx="138716" cy="106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315FF1F-D9BE-C127-CDA7-D958A9D405EA}"/>
              </a:ext>
            </a:extLst>
          </p:cNvPr>
          <p:cNvSpPr txBox="1"/>
          <p:nvPr/>
        </p:nvSpPr>
        <p:spPr>
          <a:xfrm>
            <a:off x="807692" y="1846896"/>
            <a:ext cx="3213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TÍCH</a:t>
            </a:r>
          </a:p>
          <a:p>
            <a:r>
              <a:rPr lang="en-US" sz="3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F4C3B-1C79-5B20-7339-0734CC3562E4}"/>
              </a:ext>
            </a:extLst>
          </p:cNvPr>
          <p:cNvGrpSpPr/>
          <p:nvPr/>
        </p:nvGrpSpPr>
        <p:grpSpPr>
          <a:xfrm>
            <a:off x="807692" y="3647990"/>
            <a:ext cx="3845575" cy="482366"/>
            <a:chOff x="670532" y="3642363"/>
            <a:chExt cx="3845575" cy="482366"/>
          </a:xfrm>
        </p:grpSpPr>
        <p:pic>
          <p:nvPicPr>
            <p:cNvPr id="47" name="Graphic 46" descr="Checkmark with solid fill">
              <a:extLst>
                <a:ext uri="{FF2B5EF4-FFF2-40B4-BE49-F238E27FC236}">
                  <a16:creationId xmlns:a16="http://schemas.microsoft.com/office/drawing/2014/main" id="{9BCBA39F-3C6D-3532-FBDC-01DE1195E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B0DC32-7D2D-AFE4-CAF7-B573F675B723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Chức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chính</a:t>
              </a:r>
              <a:endParaRPr lang="en-US" sz="25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9B25CD-CF27-B977-EF70-4B0EF5A31A30}"/>
              </a:ext>
            </a:extLst>
          </p:cNvPr>
          <p:cNvGrpSpPr/>
          <p:nvPr/>
        </p:nvGrpSpPr>
        <p:grpSpPr>
          <a:xfrm>
            <a:off x="807692" y="4329547"/>
            <a:ext cx="3845575" cy="482366"/>
            <a:chOff x="670532" y="3642363"/>
            <a:chExt cx="3845575" cy="482366"/>
          </a:xfrm>
        </p:grpSpPr>
        <p:pic>
          <p:nvPicPr>
            <p:cNvPr id="51" name="Graphic 50" descr="Checkmark with solid fill">
              <a:extLst>
                <a:ext uri="{FF2B5EF4-FFF2-40B4-BE49-F238E27FC236}">
                  <a16:creationId xmlns:a16="http://schemas.microsoft.com/office/drawing/2014/main" id="{FEC1C4BF-346B-1102-6B4B-1FBDFE01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0C2009-B5A8-6A08-9059-7873AB879401}"/>
                </a:ext>
              </a:extLst>
            </p:cNvPr>
            <p:cNvSpPr txBox="1"/>
            <p:nvPr/>
          </p:nvSpPr>
          <p:spPr>
            <a:xfrm>
              <a:off x="1303012" y="3642363"/>
              <a:ext cx="321309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endParaRPr lang="en-US" sz="25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1527E7-EDCF-BD09-F246-EB26505E9758}"/>
              </a:ext>
            </a:extLst>
          </p:cNvPr>
          <p:cNvGrpSpPr/>
          <p:nvPr/>
        </p:nvGrpSpPr>
        <p:grpSpPr>
          <a:xfrm>
            <a:off x="807692" y="5011104"/>
            <a:ext cx="4403405" cy="482366"/>
            <a:chOff x="670532" y="3642363"/>
            <a:chExt cx="4403405" cy="482366"/>
          </a:xfrm>
        </p:grpSpPr>
        <p:pic>
          <p:nvPicPr>
            <p:cNvPr id="54" name="Graphic 53" descr="Checkmark with solid fill">
              <a:extLst>
                <a:ext uri="{FF2B5EF4-FFF2-40B4-BE49-F238E27FC236}">
                  <a16:creationId xmlns:a16="http://schemas.microsoft.com/office/drawing/2014/main" id="{1C350A61-32BC-0948-CC17-DBE21216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532" y="3667527"/>
              <a:ext cx="457202" cy="45720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BB6F8A-4D52-B4D1-B94E-793EA8C0E271}"/>
                </a:ext>
              </a:extLst>
            </p:cNvPr>
            <p:cNvSpPr txBox="1"/>
            <p:nvPr/>
          </p:nvSpPr>
          <p:spPr>
            <a:xfrm>
              <a:off x="1303012" y="3642363"/>
              <a:ext cx="377092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cơ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sở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dữ</a:t>
              </a:r>
              <a:r>
                <a:rPr lang="en-US" sz="2500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500" b="1" i="1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liệu</a:t>
              </a:r>
              <a:endParaRPr lang="en-US" sz="25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reeform 8">
            <a:extLst>
              <a:ext uri="{FF2B5EF4-FFF2-40B4-BE49-F238E27FC236}">
                <a16:creationId xmlns:a16="http://schemas.microsoft.com/office/drawing/2014/main" id="{95739646-347B-6FAD-B11D-254EBC9EB449}"/>
              </a:ext>
            </a:extLst>
          </p:cNvPr>
          <p:cNvSpPr/>
          <p:nvPr/>
        </p:nvSpPr>
        <p:spPr>
          <a:xfrm>
            <a:off x="4521838" y="932078"/>
            <a:ext cx="7495379" cy="4993843"/>
          </a:xfrm>
          <a:custGeom>
            <a:avLst/>
            <a:gdLst/>
            <a:ahLst/>
            <a:cxnLst/>
            <a:rect l="l" t="t" r="r" b="b"/>
            <a:pathLst>
              <a:path w="9326628" h="6213924">
                <a:moveTo>
                  <a:pt x="0" y="0"/>
                </a:moveTo>
                <a:lnTo>
                  <a:pt x="9326629" y="0"/>
                </a:lnTo>
                <a:lnTo>
                  <a:pt x="9326629" y="6213924"/>
                </a:lnTo>
                <a:lnTo>
                  <a:pt x="0" y="6213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5FB61-B78C-A72E-20F0-07B6A04E82AD}"/>
              </a:ext>
            </a:extLst>
          </p:cNvPr>
          <p:cNvSpPr txBox="1"/>
          <p:nvPr/>
        </p:nvSpPr>
        <p:spPr>
          <a:xfrm>
            <a:off x="13691943" y="553433"/>
            <a:ext cx="3422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CHÍNH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C64948-A53B-2B43-651C-79102CD65D22}"/>
              </a:ext>
            </a:extLst>
          </p:cNvPr>
          <p:cNvSpPr/>
          <p:nvPr/>
        </p:nvSpPr>
        <p:spPr>
          <a:xfrm>
            <a:off x="13561924" y="553433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54EBA-3123-A196-64FF-C6FF6D481FBC}"/>
              </a:ext>
            </a:extLst>
          </p:cNvPr>
          <p:cNvSpPr txBox="1"/>
          <p:nvPr/>
        </p:nvSpPr>
        <p:spPr>
          <a:xfrm>
            <a:off x="17246718" y="682484"/>
            <a:ext cx="3669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969938-64A4-18A6-448C-D3E5F111AD3F}"/>
              </a:ext>
            </a:extLst>
          </p:cNvPr>
          <p:cNvCxnSpPr>
            <a:cxnSpLocks/>
          </p:cNvCxnSpPr>
          <p:nvPr/>
        </p:nvCxnSpPr>
        <p:spPr>
          <a:xfrm>
            <a:off x="19062017" y="1568725"/>
            <a:ext cx="0" cy="54632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E8409B3-EA1C-5978-F628-8AED2552E330}"/>
              </a:ext>
            </a:extLst>
          </p:cNvPr>
          <p:cNvSpPr/>
          <p:nvPr/>
        </p:nvSpPr>
        <p:spPr>
          <a:xfrm>
            <a:off x="18876822" y="1198336"/>
            <a:ext cx="370389" cy="370389"/>
          </a:xfrm>
          <a:prstGeom prst="ellipse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632366-165A-3FC6-1E06-3BC78E78D323}"/>
              </a:ext>
            </a:extLst>
          </p:cNvPr>
          <p:cNvCxnSpPr/>
          <p:nvPr/>
        </p:nvCxnSpPr>
        <p:spPr>
          <a:xfrm>
            <a:off x="19065877" y="1915965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72CCBD-E8BB-ADBE-3F13-73823EC663D2}"/>
              </a:ext>
            </a:extLst>
          </p:cNvPr>
          <p:cNvCxnSpPr/>
          <p:nvPr/>
        </p:nvCxnSpPr>
        <p:spPr>
          <a:xfrm>
            <a:off x="19067807" y="3107193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E520BE-8024-9CFF-0FE9-0130912676E5}"/>
              </a:ext>
            </a:extLst>
          </p:cNvPr>
          <p:cNvCxnSpPr/>
          <p:nvPr/>
        </p:nvCxnSpPr>
        <p:spPr>
          <a:xfrm>
            <a:off x="19065876" y="4298421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FA6EC7-F49E-71CF-DC1B-6FFC7C4F9F97}"/>
              </a:ext>
            </a:extLst>
          </p:cNvPr>
          <p:cNvCxnSpPr/>
          <p:nvPr/>
        </p:nvCxnSpPr>
        <p:spPr>
          <a:xfrm>
            <a:off x="19063945" y="548964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866647-DCA9-4A0F-B258-E5057A8A3AB8}"/>
              </a:ext>
            </a:extLst>
          </p:cNvPr>
          <p:cNvCxnSpPr/>
          <p:nvPr/>
        </p:nvCxnSpPr>
        <p:spPr>
          <a:xfrm>
            <a:off x="19081306" y="668087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EC5629-653F-EA29-C9D7-48E76B6A07F2}"/>
              </a:ext>
            </a:extLst>
          </p:cNvPr>
          <p:cNvCxnSpPr/>
          <p:nvPr/>
        </p:nvCxnSpPr>
        <p:spPr>
          <a:xfrm>
            <a:off x="18051157" y="251157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3FE11C-630B-8DC2-1295-C48EC981DCDC}"/>
              </a:ext>
            </a:extLst>
          </p:cNvPr>
          <p:cNvCxnSpPr/>
          <p:nvPr/>
        </p:nvCxnSpPr>
        <p:spPr>
          <a:xfrm>
            <a:off x="18051157" y="370280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A6C156-F3A7-BB52-1EDE-587DF0A1433D}"/>
              </a:ext>
            </a:extLst>
          </p:cNvPr>
          <p:cNvCxnSpPr/>
          <p:nvPr/>
        </p:nvCxnSpPr>
        <p:spPr>
          <a:xfrm>
            <a:off x="18051157" y="4894035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A93ED-7CEA-FE3A-C951-96D03823A981}"/>
              </a:ext>
            </a:extLst>
          </p:cNvPr>
          <p:cNvCxnSpPr/>
          <p:nvPr/>
        </p:nvCxnSpPr>
        <p:spPr>
          <a:xfrm>
            <a:off x="18051157" y="6085263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B2B369-7CA1-4FB3-B12A-4C9CC278C974}"/>
              </a:ext>
            </a:extLst>
          </p:cNvPr>
          <p:cNvSpPr txBox="1"/>
          <p:nvPr/>
        </p:nvSpPr>
        <p:spPr>
          <a:xfrm>
            <a:off x="20087146" y="1592633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3A79E-9854-C63A-9553-EB216B3F6058}"/>
              </a:ext>
            </a:extLst>
          </p:cNvPr>
          <p:cNvSpPr txBox="1"/>
          <p:nvPr/>
        </p:nvSpPr>
        <p:spPr>
          <a:xfrm>
            <a:off x="20079436" y="2786865"/>
            <a:ext cx="6287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771D8-09A9-809F-D539-12EB02C50BE7}"/>
              </a:ext>
            </a:extLst>
          </p:cNvPr>
          <p:cNvSpPr txBox="1"/>
          <p:nvPr/>
        </p:nvSpPr>
        <p:spPr>
          <a:xfrm>
            <a:off x="20087146" y="3992482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6FBEB-2DE5-CB37-7FDF-491CBB5F1FBB}"/>
              </a:ext>
            </a:extLst>
          </p:cNvPr>
          <p:cNvSpPr txBox="1"/>
          <p:nvPr/>
        </p:nvSpPr>
        <p:spPr>
          <a:xfrm>
            <a:off x="20087146" y="5186714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mượn/trả thiết bị 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7AC49-F178-F450-64E4-07B66F578F73}"/>
              </a:ext>
            </a:extLst>
          </p:cNvPr>
          <p:cNvSpPr txBox="1"/>
          <p:nvPr/>
        </p:nvSpPr>
        <p:spPr>
          <a:xfrm>
            <a:off x="20061957" y="6380946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thiết bị 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C19FF-9EF8-0FBC-1E85-D35B80DB65BF}"/>
              </a:ext>
            </a:extLst>
          </p:cNvPr>
          <p:cNvSpPr txBox="1"/>
          <p:nvPr/>
        </p:nvSpPr>
        <p:spPr>
          <a:xfrm>
            <a:off x="13691943" y="2211017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AD88E-DB5D-B526-8A71-4FE99C9ED7FE}"/>
              </a:ext>
            </a:extLst>
          </p:cNvPr>
          <p:cNvSpPr txBox="1"/>
          <p:nvPr/>
        </p:nvSpPr>
        <p:spPr>
          <a:xfrm>
            <a:off x="13691943" y="3438746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33A33-A473-0053-3888-9D5DD6BAE585}"/>
              </a:ext>
            </a:extLst>
          </p:cNvPr>
          <p:cNvSpPr txBox="1"/>
          <p:nvPr/>
        </p:nvSpPr>
        <p:spPr>
          <a:xfrm>
            <a:off x="13691943" y="4631136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12A66-FAE9-39F7-46AD-AC4B85926916}"/>
              </a:ext>
            </a:extLst>
          </p:cNvPr>
          <p:cNvSpPr txBox="1"/>
          <p:nvPr/>
        </p:nvSpPr>
        <p:spPr>
          <a:xfrm>
            <a:off x="13691943" y="5846736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D6CE7F-2C00-0650-669B-559D233C7D3F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1347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775C58AA-2EB1-2642-7188-832ADEFC0C9B}"/>
              </a:ext>
            </a:extLst>
          </p:cNvPr>
          <p:cNvSpPr txBox="1"/>
          <p:nvPr/>
        </p:nvSpPr>
        <p:spPr>
          <a:xfrm>
            <a:off x="351082" y="211625"/>
            <a:ext cx="3422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CHÍNH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825233-21E4-A77B-74B9-5CD88BE66D3B}"/>
              </a:ext>
            </a:extLst>
          </p:cNvPr>
          <p:cNvSpPr/>
          <p:nvPr/>
        </p:nvSpPr>
        <p:spPr>
          <a:xfrm>
            <a:off x="221063" y="211625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4793647-1EDC-AAE0-6C9A-F76268BFB2E4}"/>
              </a:ext>
            </a:extLst>
          </p:cNvPr>
          <p:cNvSpPr txBox="1"/>
          <p:nvPr/>
        </p:nvSpPr>
        <p:spPr>
          <a:xfrm>
            <a:off x="3905857" y="340676"/>
            <a:ext cx="3669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8A3D5F3-B185-9CA1-0C3F-5AE5EAB44525}"/>
              </a:ext>
            </a:extLst>
          </p:cNvPr>
          <p:cNvCxnSpPr>
            <a:cxnSpLocks/>
          </p:cNvCxnSpPr>
          <p:nvPr/>
        </p:nvCxnSpPr>
        <p:spPr>
          <a:xfrm>
            <a:off x="5721156" y="1226917"/>
            <a:ext cx="0" cy="54632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5D03BC36-E8C9-68D0-9BA6-E79D31B99932}"/>
              </a:ext>
            </a:extLst>
          </p:cNvPr>
          <p:cNvSpPr/>
          <p:nvPr/>
        </p:nvSpPr>
        <p:spPr>
          <a:xfrm>
            <a:off x="5535961" y="856528"/>
            <a:ext cx="370389" cy="370389"/>
          </a:xfrm>
          <a:prstGeom prst="ellipse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8F23F5A-A6BB-538F-4BE3-1D94D22CF7C6}"/>
              </a:ext>
            </a:extLst>
          </p:cNvPr>
          <p:cNvCxnSpPr/>
          <p:nvPr/>
        </p:nvCxnSpPr>
        <p:spPr>
          <a:xfrm>
            <a:off x="5725016" y="157415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16FF8E5-56D3-4B0A-F48E-82FB7F3308CC}"/>
              </a:ext>
            </a:extLst>
          </p:cNvPr>
          <p:cNvCxnSpPr/>
          <p:nvPr/>
        </p:nvCxnSpPr>
        <p:spPr>
          <a:xfrm>
            <a:off x="5726946" y="2765385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B0DA10D-7A66-B93C-B6A5-1096C1BD49FF}"/>
              </a:ext>
            </a:extLst>
          </p:cNvPr>
          <p:cNvCxnSpPr/>
          <p:nvPr/>
        </p:nvCxnSpPr>
        <p:spPr>
          <a:xfrm>
            <a:off x="5725015" y="3956613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35ADE14-CD28-BCD9-2193-BDE33A220784}"/>
              </a:ext>
            </a:extLst>
          </p:cNvPr>
          <p:cNvCxnSpPr/>
          <p:nvPr/>
        </p:nvCxnSpPr>
        <p:spPr>
          <a:xfrm>
            <a:off x="5723084" y="5147841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300B946-0D6E-00C5-02CA-5E41DB60CA50}"/>
              </a:ext>
            </a:extLst>
          </p:cNvPr>
          <p:cNvCxnSpPr/>
          <p:nvPr/>
        </p:nvCxnSpPr>
        <p:spPr>
          <a:xfrm>
            <a:off x="5740445" y="633906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CF8D84-3E07-2E24-68DC-7BB6570D4575}"/>
              </a:ext>
            </a:extLst>
          </p:cNvPr>
          <p:cNvCxnSpPr/>
          <p:nvPr/>
        </p:nvCxnSpPr>
        <p:spPr>
          <a:xfrm>
            <a:off x="4710296" y="2169771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6452EDE-0067-9A14-E5E9-648D89039C85}"/>
              </a:ext>
            </a:extLst>
          </p:cNvPr>
          <p:cNvCxnSpPr/>
          <p:nvPr/>
        </p:nvCxnSpPr>
        <p:spPr>
          <a:xfrm>
            <a:off x="4710296" y="3360999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BFE8E35-A7C1-32B3-3353-E090741DE50C}"/>
              </a:ext>
            </a:extLst>
          </p:cNvPr>
          <p:cNvCxnSpPr/>
          <p:nvPr/>
        </p:nvCxnSpPr>
        <p:spPr>
          <a:xfrm>
            <a:off x="4710296" y="4552227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2606BAD-21EA-6D3A-0CE4-9AD8811D3E5C}"/>
              </a:ext>
            </a:extLst>
          </p:cNvPr>
          <p:cNvCxnSpPr/>
          <p:nvPr/>
        </p:nvCxnSpPr>
        <p:spPr>
          <a:xfrm>
            <a:off x="4710296" y="5743455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1760D069-D8D8-D229-32A2-3B8A0C8F687E}"/>
              </a:ext>
            </a:extLst>
          </p:cNvPr>
          <p:cNvSpPr txBox="1"/>
          <p:nvPr/>
        </p:nvSpPr>
        <p:spPr>
          <a:xfrm>
            <a:off x="6746285" y="1250825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2A7BB85-F497-F743-A410-B2A01A0A9DFB}"/>
              </a:ext>
            </a:extLst>
          </p:cNvPr>
          <p:cNvSpPr txBox="1"/>
          <p:nvPr/>
        </p:nvSpPr>
        <p:spPr>
          <a:xfrm>
            <a:off x="6738575" y="2445057"/>
            <a:ext cx="6287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051757-6038-9388-33DA-71CEF356942E}"/>
              </a:ext>
            </a:extLst>
          </p:cNvPr>
          <p:cNvSpPr txBox="1"/>
          <p:nvPr/>
        </p:nvSpPr>
        <p:spPr>
          <a:xfrm>
            <a:off x="6746285" y="3650674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7E3AB1A-B8F2-4D14-E9C4-0F81310EB396}"/>
              </a:ext>
            </a:extLst>
          </p:cNvPr>
          <p:cNvSpPr txBox="1"/>
          <p:nvPr/>
        </p:nvSpPr>
        <p:spPr>
          <a:xfrm>
            <a:off x="6746285" y="4844906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mượn/trả thiết bị 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61C6CF-2571-1714-7FD9-E6EC70F7E349}"/>
              </a:ext>
            </a:extLst>
          </p:cNvPr>
          <p:cNvSpPr txBox="1"/>
          <p:nvPr/>
        </p:nvSpPr>
        <p:spPr>
          <a:xfrm>
            <a:off x="6721096" y="6039138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thiết bị 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D6BAE0E-C128-2A47-C795-AD06C5EE0E7C}"/>
              </a:ext>
            </a:extLst>
          </p:cNvPr>
          <p:cNvSpPr txBox="1"/>
          <p:nvPr/>
        </p:nvSpPr>
        <p:spPr>
          <a:xfrm>
            <a:off x="351082" y="1869209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54920B-A4F1-9776-23C0-5751FC8C6985}"/>
              </a:ext>
            </a:extLst>
          </p:cNvPr>
          <p:cNvSpPr txBox="1"/>
          <p:nvPr/>
        </p:nvSpPr>
        <p:spPr>
          <a:xfrm>
            <a:off x="351082" y="309693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2565F06-79EF-2B5E-2467-89E1F43E4823}"/>
              </a:ext>
            </a:extLst>
          </p:cNvPr>
          <p:cNvSpPr txBox="1"/>
          <p:nvPr/>
        </p:nvSpPr>
        <p:spPr>
          <a:xfrm>
            <a:off x="351082" y="428932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B9C9FFD-7624-96EB-72CD-4F719EAD0EB6}"/>
              </a:ext>
            </a:extLst>
          </p:cNvPr>
          <p:cNvSpPr txBox="1"/>
          <p:nvPr/>
        </p:nvSpPr>
        <p:spPr>
          <a:xfrm>
            <a:off x="351082" y="550492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37D07-FFB3-539F-E75C-FBFFE3CEA499}"/>
              </a:ext>
            </a:extLst>
          </p:cNvPr>
          <p:cNvSpPr txBox="1"/>
          <p:nvPr/>
        </p:nvSpPr>
        <p:spPr>
          <a:xfrm>
            <a:off x="13244198" y="388748"/>
            <a:ext cx="3422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CHÍNH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5377-77A9-505E-627B-00F04F3D920E}"/>
              </a:ext>
            </a:extLst>
          </p:cNvPr>
          <p:cNvSpPr/>
          <p:nvPr/>
        </p:nvSpPr>
        <p:spPr>
          <a:xfrm>
            <a:off x="13114179" y="388748"/>
            <a:ext cx="130019" cy="477054"/>
          </a:xfrm>
          <a:prstGeom prst="rect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B791B-FCC6-9FDB-C42E-9F3178B4B745}"/>
              </a:ext>
            </a:extLst>
          </p:cNvPr>
          <p:cNvSpPr txBox="1"/>
          <p:nvPr/>
        </p:nvSpPr>
        <p:spPr>
          <a:xfrm>
            <a:off x="16798973" y="517799"/>
            <a:ext cx="36691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EE1E19-A80A-92A7-6ACB-2B98DA61335A}"/>
              </a:ext>
            </a:extLst>
          </p:cNvPr>
          <p:cNvCxnSpPr>
            <a:cxnSpLocks/>
          </p:cNvCxnSpPr>
          <p:nvPr/>
        </p:nvCxnSpPr>
        <p:spPr>
          <a:xfrm>
            <a:off x="18614272" y="1404040"/>
            <a:ext cx="0" cy="54632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B0A39E-2C44-CB6C-5856-33203652ED12}"/>
              </a:ext>
            </a:extLst>
          </p:cNvPr>
          <p:cNvSpPr/>
          <p:nvPr/>
        </p:nvSpPr>
        <p:spPr>
          <a:xfrm>
            <a:off x="18429077" y="1033651"/>
            <a:ext cx="370389" cy="370389"/>
          </a:xfrm>
          <a:prstGeom prst="ellipse">
            <a:avLst/>
          </a:prstGeom>
          <a:solidFill>
            <a:srgbClr val="5409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5903F5-81F0-71B7-18EC-8B0566F13D74}"/>
              </a:ext>
            </a:extLst>
          </p:cNvPr>
          <p:cNvCxnSpPr/>
          <p:nvPr/>
        </p:nvCxnSpPr>
        <p:spPr>
          <a:xfrm>
            <a:off x="18618132" y="1751280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688C32-9275-C726-9FCF-427B9514C96F}"/>
              </a:ext>
            </a:extLst>
          </p:cNvPr>
          <p:cNvCxnSpPr/>
          <p:nvPr/>
        </p:nvCxnSpPr>
        <p:spPr>
          <a:xfrm>
            <a:off x="18620062" y="2942508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BB9A54-FDD5-789D-5747-7E70EB8036C2}"/>
              </a:ext>
            </a:extLst>
          </p:cNvPr>
          <p:cNvCxnSpPr/>
          <p:nvPr/>
        </p:nvCxnSpPr>
        <p:spPr>
          <a:xfrm>
            <a:off x="18618131" y="4133736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8DAA98-3B34-ECC6-4155-20BDD87A6EE5}"/>
              </a:ext>
            </a:extLst>
          </p:cNvPr>
          <p:cNvCxnSpPr/>
          <p:nvPr/>
        </p:nvCxnSpPr>
        <p:spPr>
          <a:xfrm>
            <a:off x="18616200" y="5324964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874298-E94B-162C-29FD-DA762DB1FF7C}"/>
              </a:ext>
            </a:extLst>
          </p:cNvPr>
          <p:cNvCxnSpPr/>
          <p:nvPr/>
        </p:nvCxnSpPr>
        <p:spPr>
          <a:xfrm>
            <a:off x="18633561" y="6516192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06B2BA-9CA6-3C13-CA7A-05DD6120DBBE}"/>
              </a:ext>
            </a:extLst>
          </p:cNvPr>
          <p:cNvCxnSpPr/>
          <p:nvPr/>
        </p:nvCxnSpPr>
        <p:spPr>
          <a:xfrm>
            <a:off x="17603412" y="2346894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40723-1F63-7B37-652C-264AAF965FD5}"/>
              </a:ext>
            </a:extLst>
          </p:cNvPr>
          <p:cNvCxnSpPr/>
          <p:nvPr/>
        </p:nvCxnSpPr>
        <p:spPr>
          <a:xfrm>
            <a:off x="17603412" y="3538122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80019E-2C07-6AF2-2A40-C19AFCF28ADC}"/>
              </a:ext>
            </a:extLst>
          </p:cNvPr>
          <p:cNvCxnSpPr/>
          <p:nvPr/>
        </p:nvCxnSpPr>
        <p:spPr>
          <a:xfrm>
            <a:off x="17603412" y="4729350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8E6CDE-87F6-E3C5-06FD-4E48566CE6F0}"/>
              </a:ext>
            </a:extLst>
          </p:cNvPr>
          <p:cNvCxnSpPr/>
          <p:nvPr/>
        </p:nvCxnSpPr>
        <p:spPr>
          <a:xfrm>
            <a:off x="17603412" y="5920578"/>
            <a:ext cx="10058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8BA672-0220-029E-4916-D27FB0E3F574}"/>
              </a:ext>
            </a:extLst>
          </p:cNvPr>
          <p:cNvSpPr txBox="1"/>
          <p:nvPr/>
        </p:nvSpPr>
        <p:spPr>
          <a:xfrm>
            <a:off x="19639401" y="1427948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B6D28-9CF4-57A6-4DEA-6BD0CD3B54BA}"/>
              </a:ext>
            </a:extLst>
          </p:cNvPr>
          <p:cNvSpPr txBox="1"/>
          <p:nvPr/>
        </p:nvSpPr>
        <p:spPr>
          <a:xfrm>
            <a:off x="19631691" y="2622180"/>
            <a:ext cx="62874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1B6227-B2E5-557F-042C-F62F4326ADF3}"/>
              </a:ext>
            </a:extLst>
          </p:cNvPr>
          <p:cNvSpPr txBox="1"/>
          <p:nvPr/>
        </p:nvSpPr>
        <p:spPr>
          <a:xfrm>
            <a:off x="19639401" y="3827797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4195F-0B2D-031B-FC45-C029B58F3C5A}"/>
              </a:ext>
            </a:extLst>
          </p:cNvPr>
          <p:cNvSpPr txBox="1"/>
          <p:nvPr/>
        </p:nvSpPr>
        <p:spPr>
          <a:xfrm>
            <a:off x="19639401" y="5022029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Nhập/duyệt đơn yêu cầu xuất quà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DF18ED-1078-636F-659C-C63C1884D7D2}"/>
              </a:ext>
            </a:extLst>
          </p:cNvPr>
          <p:cNvSpPr txBox="1"/>
          <p:nvPr/>
        </p:nvSpPr>
        <p:spPr>
          <a:xfrm>
            <a:off x="19614212" y="6216261"/>
            <a:ext cx="5393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5D01E-81B8-D4E9-7CE6-901FF0B39347}"/>
              </a:ext>
            </a:extLst>
          </p:cNvPr>
          <p:cNvSpPr txBox="1"/>
          <p:nvPr/>
        </p:nvSpPr>
        <p:spPr>
          <a:xfrm>
            <a:off x="13244198" y="2046332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348F3-8F4C-B222-085A-A3FC3315E924}"/>
              </a:ext>
            </a:extLst>
          </p:cNvPr>
          <p:cNvSpPr txBox="1"/>
          <p:nvPr/>
        </p:nvSpPr>
        <p:spPr>
          <a:xfrm>
            <a:off x="13244198" y="3274061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quà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tặng</a:t>
            </a:r>
            <a:endParaRPr lang="en-US" sz="25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00C81-F89A-FCCB-C4B3-3115AF30C836}"/>
              </a:ext>
            </a:extLst>
          </p:cNvPr>
          <p:cNvSpPr txBox="1"/>
          <p:nvPr/>
        </p:nvSpPr>
        <p:spPr>
          <a:xfrm>
            <a:off x="13244198" y="4466451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539B06-6994-8206-47BF-59D6F757317B}"/>
              </a:ext>
            </a:extLst>
          </p:cNvPr>
          <p:cNvSpPr txBox="1"/>
          <p:nvPr/>
        </p:nvSpPr>
        <p:spPr>
          <a:xfrm>
            <a:off x="13244198" y="5682051"/>
            <a:ext cx="4295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5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E583CF-2652-6CD0-308F-6DA98F349C82}"/>
              </a:ext>
            </a:extLst>
          </p:cNvPr>
          <p:cNvSpPr/>
          <p:nvPr/>
        </p:nvSpPr>
        <p:spPr>
          <a:xfrm>
            <a:off x="11374736" y="6149592"/>
            <a:ext cx="552658" cy="552658"/>
          </a:xfrm>
          <a:prstGeom prst="ellipse">
            <a:avLst/>
          </a:prstGeom>
          <a:solidFill>
            <a:srgbClr val="5409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8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1766</Words>
  <Application>Microsoft Office PowerPoint</Application>
  <PresentationFormat>Widescreen</PresentationFormat>
  <Paragraphs>296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Fz Poppins ExtBd</vt:lpstr>
      <vt:lpstr>Fz Poppins Med</vt:lpstr>
      <vt:lpstr>Fz Poppins SemBd</vt:lpstr>
      <vt:lpstr>Segoe UI Black</vt:lpstr>
      <vt:lpstr>Office Theme</vt:lpstr>
      <vt:lpstr>TRƯỜNG ĐẠI HỌC TRÀ VINH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Huệ Trung Lâm</dc:creator>
  <cp:lastModifiedBy>Huệ Trung Lâm</cp:lastModifiedBy>
  <cp:revision>14</cp:revision>
  <dcterms:created xsi:type="dcterms:W3CDTF">2025-06-22T06:38:22Z</dcterms:created>
  <dcterms:modified xsi:type="dcterms:W3CDTF">2025-07-05T15:11:01Z</dcterms:modified>
</cp:coreProperties>
</file>